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ink/ink1.xml" ContentType="application/inkml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256" r:id="rId5"/>
    <p:sldId id="258" r:id="rId6"/>
    <p:sldId id="266" r:id="rId7"/>
    <p:sldId id="263" r:id="rId8"/>
    <p:sldId id="268" r:id="rId9"/>
    <p:sldId id="285" r:id="rId10"/>
    <p:sldId id="289" r:id="rId11"/>
    <p:sldId id="292" r:id="rId12"/>
    <p:sldId id="291" r:id="rId13"/>
    <p:sldId id="293" r:id="rId14"/>
    <p:sldId id="280" r:id="rId15"/>
    <p:sldId id="281" r:id="rId16"/>
    <p:sldId id="282" r:id="rId17"/>
    <p:sldId id="286" r:id="rId18"/>
    <p:sldId id="294" r:id="rId19"/>
    <p:sldId id="284" r:id="rId20"/>
    <p:sldId id="283" r:id="rId21"/>
    <p:sldId id="270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054"/>
    <a:srgbClr val="F37325"/>
    <a:srgbClr val="00CC00"/>
    <a:srgbClr val="F84E4E"/>
    <a:srgbClr val="1D652B"/>
    <a:srgbClr val="CDF1DD"/>
    <a:srgbClr val="E0D1ED"/>
    <a:srgbClr val="D7DBE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7A8FD0-0808-48E0-BA99-4646FBFC83CC}" v="673" dt="2022-03-07T18:57:11.810"/>
    <p1510:client id="{CC0D1783-F9CA-4B50-8E3B-949D81AA1FD6}" v="7" dt="2022-03-07T19:24:28.6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097" autoAdjust="0"/>
  </p:normalViewPr>
  <p:slideViewPr>
    <p:cSldViewPr snapToGrid="0">
      <p:cViewPr>
        <p:scale>
          <a:sx n="80" d="100"/>
          <a:sy n="80" d="100"/>
        </p:scale>
        <p:origin x="75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Relationship Id="rId14" Type="http://schemas.openxmlformats.org/officeDocument/2006/relationships/image" Target="../media/image3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Relationship Id="rId14" Type="http://schemas.openxmlformats.org/officeDocument/2006/relationships/image" Target="../media/image3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485907-660B-454F-93CA-7C6A3B5CBF3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A36FC527-B9FB-4A28-86AB-009ABFD5AEB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Camera and microphone</a:t>
          </a:r>
          <a:endParaRPr lang="en-US"/>
        </a:p>
      </dgm:t>
    </dgm:pt>
    <dgm:pt modelId="{22AA44A1-E5C4-49CF-B8BE-1CF4C703F5FE}" type="parTrans" cxnId="{3F3FB527-FE9D-476D-9018-8790BDA0A51C}">
      <dgm:prSet/>
      <dgm:spPr/>
      <dgm:t>
        <a:bodyPr/>
        <a:lstStyle/>
        <a:p>
          <a:endParaRPr lang="en-US"/>
        </a:p>
      </dgm:t>
    </dgm:pt>
    <dgm:pt modelId="{1B3D0DF1-4992-4850-A790-BA9D6D01ABA7}" type="sibTrans" cxnId="{3F3FB527-FE9D-476D-9018-8790BDA0A51C}">
      <dgm:prSet/>
      <dgm:spPr/>
      <dgm:t>
        <a:bodyPr/>
        <a:lstStyle/>
        <a:p>
          <a:endParaRPr lang="en-US"/>
        </a:p>
      </dgm:t>
    </dgm:pt>
    <dgm:pt modelId="{F5D1B659-DE4E-4DAC-96B5-FC0A98CD87A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Questions and chat function – </a:t>
          </a:r>
          <a:r>
            <a:rPr lang="en-GB" b="1">
              <a:latin typeface="+mn-lt"/>
            </a:rPr>
            <a:t>schools@eikon.org.uk</a:t>
          </a:r>
          <a:endParaRPr lang="en-US" b="1">
            <a:latin typeface="+mn-lt"/>
          </a:endParaRPr>
        </a:p>
      </dgm:t>
    </dgm:pt>
    <dgm:pt modelId="{4AE7A9CC-F294-4708-9A0C-34F3828AA7AA}" type="parTrans" cxnId="{84F801A0-100E-4924-B8F1-1D5DF90B1F24}">
      <dgm:prSet/>
      <dgm:spPr/>
      <dgm:t>
        <a:bodyPr/>
        <a:lstStyle/>
        <a:p>
          <a:endParaRPr lang="en-US"/>
        </a:p>
      </dgm:t>
    </dgm:pt>
    <dgm:pt modelId="{F86C0092-4E93-48BE-ABA7-75E17DD31954}" type="sibTrans" cxnId="{84F801A0-100E-4924-B8F1-1D5DF90B1F24}">
      <dgm:prSet/>
      <dgm:spPr/>
      <dgm:t>
        <a:bodyPr/>
        <a:lstStyle/>
        <a:p>
          <a:endParaRPr lang="en-US"/>
        </a:p>
      </dgm:t>
    </dgm:pt>
    <dgm:pt modelId="{BF3A2E95-C4A4-4978-9991-2ED058B6FC7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Confidentiality</a:t>
          </a:r>
          <a:endParaRPr lang="en-US"/>
        </a:p>
      </dgm:t>
    </dgm:pt>
    <dgm:pt modelId="{60D94D20-F0D0-419D-9152-663EE4B03D0E}" type="parTrans" cxnId="{F464FDE6-97BD-4F9E-AA5B-D7FF8C05C5D5}">
      <dgm:prSet/>
      <dgm:spPr/>
      <dgm:t>
        <a:bodyPr/>
        <a:lstStyle/>
        <a:p>
          <a:endParaRPr lang="en-US"/>
        </a:p>
      </dgm:t>
    </dgm:pt>
    <dgm:pt modelId="{7A34F3F0-1D33-43C4-A3EA-F8E5183CBB53}" type="sibTrans" cxnId="{F464FDE6-97BD-4F9E-AA5B-D7FF8C05C5D5}">
      <dgm:prSet/>
      <dgm:spPr/>
      <dgm:t>
        <a:bodyPr/>
        <a:lstStyle/>
        <a:p>
          <a:endParaRPr lang="en-US"/>
        </a:p>
      </dgm:t>
    </dgm:pt>
    <dgm:pt modelId="{DB73B32F-B200-452C-B232-D0D04C4D3388}" type="pres">
      <dgm:prSet presAssocID="{43485907-660B-454F-93CA-7C6A3B5CBF3B}" presName="root" presStyleCnt="0">
        <dgm:presLayoutVars>
          <dgm:dir/>
          <dgm:resizeHandles val="exact"/>
        </dgm:presLayoutVars>
      </dgm:prSet>
      <dgm:spPr/>
    </dgm:pt>
    <dgm:pt modelId="{DADB162C-26ED-4928-B15F-C914C6BD2D65}" type="pres">
      <dgm:prSet presAssocID="{A36FC527-B9FB-4A28-86AB-009ABFD5AEB0}" presName="compNode" presStyleCnt="0"/>
      <dgm:spPr/>
    </dgm:pt>
    <dgm:pt modelId="{5A9937CE-7A8C-499B-8ADB-371F2FD1FEB2}" type="pres">
      <dgm:prSet presAssocID="{A36FC527-B9FB-4A28-86AB-009ABFD5AEB0}" presName="bgRect" presStyleLbl="bgShp" presStyleIdx="0" presStyleCnt="3"/>
      <dgm:spPr/>
    </dgm:pt>
    <dgm:pt modelId="{9C4074B7-3EA1-4F41-9E2D-C41564B342AB}" type="pres">
      <dgm:prSet presAssocID="{A36FC527-B9FB-4A28-86AB-009ABFD5AEB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adio microphone"/>
        </a:ext>
      </dgm:extLst>
    </dgm:pt>
    <dgm:pt modelId="{21CE9E07-9482-4866-92DF-9397D3D5FBF2}" type="pres">
      <dgm:prSet presAssocID="{A36FC527-B9FB-4A28-86AB-009ABFD5AEB0}" presName="spaceRect" presStyleCnt="0"/>
      <dgm:spPr/>
    </dgm:pt>
    <dgm:pt modelId="{9E55D482-A593-44DD-AECF-42623CFE8462}" type="pres">
      <dgm:prSet presAssocID="{A36FC527-B9FB-4A28-86AB-009ABFD5AEB0}" presName="parTx" presStyleLbl="revTx" presStyleIdx="0" presStyleCnt="3">
        <dgm:presLayoutVars>
          <dgm:chMax val="0"/>
          <dgm:chPref val="0"/>
        </dgm:presLayoutVars>
      </dgm:prSet>
      <dgm:spPr/>
    </dgm:pt>
    <dgm:pt modelId="{78684449-6E0F-4D43-A81A-DF2619485882}" type="pres">
      <dgm:prSet presAssocID="{1B3D0DF1-4992-4850-A790-BA9D6D01ABA7}" presName="sibTrans" presStyleCnt="0"/>
      <dgm:spPr/>
    </dgm:pt>
    <dgm:pt modelId="{82F338E7-5F9D-4275-BD32-39BEABEC58DA}" type="pres">
      <dgm:prSet presAssocID="{F5D1B659-DE4E-4DAC-96B5-FC0A98CD87A9}" presName="compNode" presStyleCnt="0"/>
      <dgm:spPr/>
    </dgm:pt>
    <dgm:pt modelId="{F04C1C0B-3972-4C2B-B446-22EF32D1CFD8}" type="pres">
      <dgm:prSet presAssocID="{F5D1B659-DE4E-4DAC-96B5-FC0A98CD87A9}" presName="bgRect" presStyleLbl="bgShp" presStyleIdx="1" presStyleCnt="3"/>
      <dgm:spPr/>
    </dgm:pt>
    <dgm:pt modelId="{4CF38F5E-579F-4247-A248-B868E02CDA10}" type="pres">
      <dgm:prSet presAssocID="{F5D1B659-DE4E-4DAC-96B5-FC0A98CD87A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CD0A8707-40B0-40AA-9D93-626D08086D09}" type="pres">
      <dgm:prSet presAssocID="{F5D1B659-DE4E-4DAC-96B5-FC0A98CD87A9}" presName="spaceRect" presStyleCnt="0"/>
      <dgm:spPr/>
    </dgm:pt>
    <dgm:pt modelId="{8CB54C47-B3E1-4146-A561-F2DCA84E700A}" type="pres">
      <dgm:prSet presAssocID="{F5D1B659-DE4E-4DAC-96B5-FC0A98CD87A9}" presName="parTx" presStyleLbl="revTx" presStyleIdx="1" presStyleCnt="3">
        <dgm:presLayoutVars>
          <dgm:chMax val="0"/>
          <dgm:chPref val="0"/>
        </dgm:presLayoutVars>
      </dgm:prSet>
      <dgm:spPr/>
    </dgm:pt>
    <dgm:pt modelId="{73B10ED7-90E4-40E2-9DAD-E655E748BAF3}" type="pres">
      <dgm:prSet presAssocID="{F86C0092-4E93-48BE-ABA7-75E17DD31954}" presName="sibTrans" presStyleCnt="0"/>
      <dgm:spPr/>
    </dgm:pt>
    <dgm:pt modelId="{9ABCDF4C-0D78-4651-8C1F-1C0E145407A8}" type="pres">
      <dgm:prSet presAssocID="{BF3A2E95-C4A4-4978-9991-2ED058B6FC71}" presName="compNode" presStyleCnt="0"/>
      <dgm:spPr/>
    </dgm:pt>
    <dgm:pt modelId="{191A2FE6-5480-4408-A8D7-A9893AAB0CA5}" type="pres">
      <dgm:prSet presAssocID="{BF3A2E95-C4A4-4978-9991-2ED058B6FC71}" presName="bgRect" presStyleLbl="bgShp" presStyleIdx="2" presStyleCnt="3"/>
      <dgm:spPr/>
    </dgm:pt>
    <dgm:pt modelId="{9202CE71-6200-4646-82DA-9E73E3FF3AE1}" type="pres">
      <dgm:prSet presAssocID="{BF3A2E95-C4A4-4978-9991-2ED058B6FC7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AAA386EB-4764-4E8C-808C-4911C57A5E81}" type="pres">
      <dgm:prSet presAssocID="{BF3A2E95-C4A4-4978-9991-2ED058B6FC71}" presName="spaceRect" presStyleCnt="0"/>
      <dgm:spPr/>
    </dgm:pt>
    <dgm:pt modelId="{F010033E-8216-442D-A8ED-0873708DD9A8}" type="pres">
      <dgm:prSet presAssocID="{BF3A2E95-C4A4-4978-9991-2ED058B6FC7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F3FB527-FE9D-476D-9018-8790BDA0A51C}" srcId="{43485907-660B-454F-93CA-7C6A3B5CBF3B}" destId="{A36FC527-B9FB-4A28-86AB-009ABFD5AEB0}" srcOrd="0" destOrd="0" parTransId="{22AA44A1-E5C4-49CF-B8BE-1CF4C703F5FE}" sibTransId="{1B3D0DF1-4992-4850-A790-BA9D6D01ABA7}"/>
    <dgm:cxn modelId="{65E2224F-CA1A-4056-A337-F8DAB8AE9A43}" type="presOf" srcId="{A36FC527-B9FB-4A28-86AB-009ABFD5AEB0}" destId="{9E55D482-A593-44DD-AECF-42623CFE8462}" srcOrd="0" destOrd="0" presId="urn:microsoft.com/office/officeart/2018/2/layout/IconVerticalSolidList"/>
    <dgm:cxn modelId="{ADB47D8E-21AF-497D-A636-61868E81DF1B}" type="presOf" srcId="{BF3A2E95-C4A4-4978-9991-2ED058B6FC71}" destId="{F010033E-8216-442D-A8ED-0873708DD9A8}" srcOrd="0" destOrd="0" presId="urn:microsoft.com/office/officeart/2018/2/layout/IconVerticalSolidList"/>
    <dgm:cxn modelId="{9A1D0392-15AF-4D3E-8A38-74BEA23956C9}" type="presOf" srcId="{43485907-660B-454F-93CA-7C6A3B5CBF3B}" destId="{DB73B32F-B200-452C-B232-D0D04C4D3388}" srcOrd="0" destOrd="0" presId="urn:microsoft.com/office/officeart/2018/2/layout/IconVerticalSolidList"/>
    <dgm:cxn modelId="{84F801A0-100E-4924-B8F1-1D5DF90B1F24}" srcId="{43485907-660B-454F-93CA-7C6A3B5CBF3B}" destId="{F5D1B659-DE4E-4DAC-96B5-FC0A98CD87A9}" srcOrd="1" destOrd="0" parTransId="{4AE7A9CC-F294-4708-9A0C-34F3828AA7AA}" sibTransId="{F86C0092-4E93-48BE-ABA7-75E17DD31954}"/>
    <dgm:cxn modelId="{4ED677D7-1EA5-4B3D-86A7-1AE16572400D}" type="presOf" srcId="{F5D1B659-DE4E-4DAC-96B5-FC0A98CD87A9}" destId="{8CB54C47-B3E1-4146-A561-F2DCA84E700A}" srcOrd="0" destOrd="0" presId="urn:microsoft.com/office/officeart/2018/2/layout/IconVerticalSolidList"/>
    <dgm:cxn modelId="{F464FDE6-97BD-4F9E-AA5B-D7FF8C05C5D5}" srcId="{43485907-660B-454F-93CA-7C6A3B5CBF3B}" destId="{BF3A2E95-C4A4-4978-9991-2ED058B6FC71}" srcOrd="2" destOrd="0" parTransId="{60D94D20-F0D0-419D-9152-663EE4B03D0E}" sibTransId="{7A34F3F0-1D33-43C4-A3EA-F8E5183CBB53}"/>
    <dgm:cxn modelId="{C716D0DF-52F4-4766-93CB-8848FED76210}" type="presParOf" srcId="{DB73B32F-B200-452C-B232-D0D04C4D3388}" destId="{DADB162C-26ED-4928-B15F-C914C6BD2D65}" srcOrd="0" destOrd="0" presId="urn:microsoft.com/office/officeart/2018/2/layout/IconVerticalSolidList"/>
    <dgm:cxn modelId="{E46BD7F0-0647-4076-A3B8-1A47B6491D1D}" type="presParOf" srcId="{DADB162C-26ED-4928-B15F-C914C6BD2D65}" destId="{5A9937CE-7A8C-499B-8ADB-371F2FD1FEB2}" srcOrd="0" destOrd="0" presId="urn:microsoft.com/office/officeart/2018/2/layout/IconVerticalSolidList"/>
    <dgm:cxn modelId="{86714C38-3E9D-421B-8F00-A4E124C87B29}" type="presParOf" srcId="{DADB162C-26ED-4928-B15F-C914C6BD2D65}" destId="{9C4074B7-3EA1-4F41-9E2D-C41564B342AB}" srcOrd="1" destOrd="0" presId="urn:microsoft.com/office/officeart/2018/2/layout/IconVerticalSolidList"/>
    <dgm:cxn modelId="{3BA25C1E-806E-46DA-9FE3-554509A33C7D}" type="presParOf" srcId="{DADB162C-26ED-4928-B15F-C914C6BD2D65}" destId="{21CE9E07-9482-4866-92DF-9397D3D5FBF2}" srcOrd="2" destOrd="0" presId="urn:microsoft.com/office/officeart/2018/2/layout/IconVerticalSolidList"/>
    <dgm:cxn modelId="{BDF69696-3596-436E-9818-654FCAAA9777}" type="presParOf" srcId="{DADB162C-26ED-4928-B15F-C914C6BD2D65}" destId="{9E55D482-A593-44DD-AECF-42623CFE8462}" srcOrd="3" destOrd="0" presId="urn:microsoft.com/office/officeart/2018/2/layout/IconVerticalSolidList"/>
    <dgm:cxn modelId="{5F6EFD2A-06E0-462B-9EA1-26C5DA0D3753}" type="presParOf" srcId="{DB73B32F-B200-452C-B232-D0D04C4D3388}" destId="{78684449-6E0F-4D43-A81A-DF2619485882}" srcOrd="1" destOrd="0" presId="urn:microsoft.com/office/officeart/2018/2/layout/IconVerticalSolidList"/>
    <dgm:cxn modelId="{869A1FC7-634B-48FF-BFAB-3C45D35F7282}" type="presParOf" srcId="{DB73B32F-B200-452C-B232-D0D04C4D3388}" destId="{82F338E7-5F9D-4275-BD32-39BEABEC58DA}" srcOrd="2" destOrd="0" presId="urn:microsoft.com/office/officeart/2018/2/layout/IconVerticalSolidList"/>
    <dgm:cxn modelId="{A193A02C-5F2E-44B8-B755-EA36E3B5F15B}" type="presParOf" srcId="{82F338E7-5F9D-4275-BD32-39BEABEC58DA}" destId="{F04C1C0B-3972-4C2B-B446-22EF32D1CFD8}" srcOrd="0" destOrd="0" presId="urn:microsoft.com/office/officeart/2018/2/layout/IconVerticalSolidList"/>
    <dgm:cxn modelId="{5F698892-529B-4CFC-8043-2A3101F06D11}" type="presParOf" srcId="{82F338E7-5F9D-4275-BD32-39BEABEC58DA}" destId="{4CF38F5E-579F-4247-A248-B868E02CDA10}" srcOrd="1" destOrd="0" presId="urn:microsoft.com/office/officeart/2018/2/layout/IconVerticalSolidList"/>
    <dgm:cxn modelId="{D3F9A7F0-8C78-4A1D-996C-5984F09FC4F4}" type="presParOf" srcId="{82F338E7-5F9D-4275-BD32-39BEABEC58DA}" destId="{CD0A8707-40B0-40AA-9D93-626D08086D09}" srcOrd="2" destOrd="0" presId="urn:microsoft.com/office/officeart/2018/2/layout/IconVerticalSolidList"/>
    <dgm:cxn modelId="{A6C8A85A-9452-4CC1-91F6-62E1F7ED59C8}" type="presParOf" srcId="{82F338E7-5F9D-4275-BD32-39BEABEC58DA}" destId="{8CB54C47-B3E1-4146-A561-F2DCA84E700A}" srcOrd="3" destOrd="0" presId="urn:microsoft.com/office/officeart/2018/2/layout/IconVerticalSolidList"/>
    <dgm:cxn modelId="{AB5AEF33-D6A1-46D5-B902-02A5269E0BE8}" type="presParOf" srcId="{DB73B32F-B200-452C-B232-D0D04C4D3388}" destId="{73B10ED7-90E4-40E2-9DAD-E655E748BAF3}" srcOrd="3" destOrd="0" presId="urn:microsoft.com/office/officeart/2018/2/layout/IconVerticalSolidList"/>
    <dgm:cxn modelId="{9788CF0F-F0B0-451C-9A3E-805372C7DC6A}" type="presParOf" srcId="{DB73B32F-B200-452C-B232-D0D04C4D3388}" destId="{9ABCDF4C-0D78-4651-8C1F-1C0E145407A8}" srcOrd="4" destOrd="0" presId="urn:microsoft.com/office/officeart/2018/2/layout/IconVerticalSolidList"/>
    <dgm:cxn modelId="{8835C36C-92E3-4A8A-B7F1-1B0D9F9812D3}" type="presParOf" srcId="{9ABCDF4C-0D78-4651-8C1F-1C0E145407A8}" destId="{191A2FE6-5480-4408-A8D7-A9893AAB0CA5}" srcOrd="0" destOrd="0" presId="urn:microsoft.com/office/officeart/2018/2/layout/IconVerticalSolidList"/>
    <dgm:cxn modelId="{A9726CA8-3EEB-4BF0-988C-B92A453D0124}" type="presParOf" srcId="{9ABCDF4C-0D78-4651-8C1F-1C0E145407A8}" destId="{9202CE71-6200-4646-82DA-9E73E3FF3AE1}" srcOrd="1" destOrd="0" presId="urn:microsoft.com/office/officeart/2018/2/layout/IconVerticalSolidList"/>
    <dgm:cxn modelId="{FB8485D3-96C6-4C47-8F0A-AE35F1ADBDDD}" type="presParOf" srcId="{9ABCDF4C-0D78-4651-8C1F-1C0E145407A8}" destId="{AAA386EB-4764-4E8C-808C-4911C57A5E81}" srcOrd="2" destOrd="0" presId="urn:microsoft.com/office/officeart/2018/2/layout/IconVerticalSolidList"/>
    <dgm:cxn modelId="{F7AA2109-EB0F-41B1-9FD1-7AA7C6C7A362}" type="presParOf" srcId="{9ABCDF4C-0D78-4651-8C1F-1C0E145407A8}" destId="{F010033E-8216-442D-A8ED-0873708DD9A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8B6C89-82A1-41A7-89C5-2B2C71B6B545}" type="doc">
      <dgm:prSet loTypeId="urn:microsoft.com/office/officeart/2008/layout/LinedList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56752FF7-8991-4775-B5AA-07CF841169FA}">
      <dgm:prSet/>
      <dgm:spPr/>
      <dgm:t>
        <a:bodyPr/>
        <a:lstStyle/>
        <a:p>
          <a:r>
            <a:rPr lang="en-US"/>
            <a:t>Childhood brain development and the body-brain connection</a:t>
          </a:r>
        </a:p>
      </dgm:t>
    </dgm:pt>
    <dgm:pt modelId="{1BE5793D-0909-4E3E-BC25-E8762BB35D35}" type="parTrans" cxnId="{1A704671-0310-4991-9DE6-B59BF72E2735}">
      <dgm:prSet/>
      <dgm:spPr/>
      <dgm:t>
        <a:bodyPr/>
        <a:lstStyle/>
        <a:p>
          <a:endParaRPr lang="en-US"/>
        </a:p>
      </dgm:t>
    </dgm:pt>
    <dgm:pt modelId="{0FC21430-BDFD-486C-A85E-5CB78A44C877}" type="sibTrans" cxnId="{1A704671-0310-4991-9DE6-B59BF72E2735}">
      <dgm:prSet/>
      <dgm:spPr/>
      <dgm:t>
        <a:bodyPr/>
        <a:lstStyle/>
        <a:p>
          <a:endParaRPr lang="en-US"/>
        </a:p>
      </dgm:t>
    </dgm:pt>
    <dgm:pt modelId="{C58B6BF2-28AB-470A-97F5-AF1D56D550D4}">
      <dgm:prSet/>
      <dgm:spPr/>
      <dgm:t>
        <a:bodyPr/>
        <a:lstStyle/>
        <a:p>
          <a:r>
            <a:rPr lang="en-GB"/>
            <a:t>Explore strategies for positive communication and connection</a:t>
          </a:r>
        </a:p>
      </dgm:t>
    </dgm:pt>
    <dgm:pt modelId="{7E65688E-6A72-4437-8AC5-1212C8E07B0A}" type="parTrans" cxnId="{01057C58-A85B-46CB-A0B5-C85E0B580670}">
      <dgm:prSet/>
      <dgm:spPr/>
      <dgm:t>
        <a:bodyPr/>
        <a:lstStyle/>
        <a:p>
          <a:endParaRPr lang="en-US"/>
        </a:p>
      </dgm:t>
    </dgm:pt>
    <dgm:pt modelId="{A100E28D-8361-46B2-9FA4-DC7A821563E5}" type="sibTrans" cxnId="{01057C58-A85B-46CB-A0B5-C85E0B580670}">
      <dgm:prSet/>
      <dgm:spPr/>
      <dgm:t>
        <a:bodyPr/>
        <a:lstStyle/>
        <a:p>
          <a:endParaRPr lang="en-US"/>
        </a:p>
      </dgm:t>
    </dgm:pt>
    <dgm:pt modelId="{2E78498F-29D5-43D7-98ED-9FB1D813AF5B}">
      <dgm:prSet/>
      <dgm:spPr/>
      <dgm:t>
        <a:bodyPr/>
        <a:lstStyle/>
        <a:p>
          <a:r>
            <a:rPr lang="en-GB"/>
            <a:t>Explore practical ways to support wellbeing that best suit your child</a:t>
          </a:r>
          <a:endParaRPr lang="en-US"/>
        </a:p>
      </dgm:t>
    </dgm:pt>
    <dgm:pt modelId="{516FC79F-0823-4849-BF73-7BC26C730A71}" type="parTrans" cxnId="{A29C4637-E8EF-4BC3-9DE3-C7A43EC6C822}">
      <dgm:prSet/>
      <dgm:spPr/>
      <dgm:t>
        <a:bodyPr/>
        <a:lstStyle/>
        <a:p>
          <a:endParaRPr lang="en-US"/>
        </a:p>
      </dgm:t>
    </dgm:pt>
    <dgm:pt modelId="{F7BF7190-06C1-4C22-9C47-EEAAA837BBE6}" type="sibTrans" cxnId="{A29C4637-E8EF-4BC3-9DE3-C7A43EC6C822}">
      <dgm:prSet/>
      <dgm:spPr/>
      <dgm:t>
        <a:bodyPr/>
        <a:lstStyle/>
        <a:p>
          <a:endParaRPr lang="en-US"/>
        </a:p>
      </dgm:t>
    </dgm:pt>
    <dgm:pt modelId="{8985032F-E26C-4B1F-B280-E485614299C3}">
      <dgm:prSet/>
      <dgm:spPr/>
      <dgm:t>
        <a:bodyPr/>
        <a:lstStyle/>
        <a:p>
          <a:endParaRPr lang="en-US"/>
        </a:p>
      </dgm:t>
    </dgm:pt>
    <dgm:pt modelId="{AB5DEBDF-65C1-4F2B-91E0-9BA0EA6B82F8}" type="parTrans" cxnId="{160BF0DD-9E69-447D-BF3B-7AEDD901D2D0}">
      <dgm:prSet/>
      <dgm:spPr/>
      <dgm:t>
        <a:bodyPr/>
        <a:lstStyle/>
        <a:p>
          <a:endParaRPr lang="en-US"/>
        </a:p>
      </dgm:t>
    </dgm:pt>
    <dgm:pt modelId="{97F2475D-CE47-4311-BCCB-57B1D8788615}" type="sibTrans" cxnId="{160BF0DD-9E69-447D-BF3B-7AEDD901D2D0}">
      <dgm:prSet/>
      <dgm:spPr/>
      <dgm:t>
        <a:bodyPr/>
        <a:lstStyle/>
        <a:p>
          <a:endParaRPr lang="en-US"/>
        </a:p>
      </dgm:t>
    </dgm:pt>
    <dgm:pt modelId="{C3786891-92FB-461F-A0C0-7F726496664B}">
      <dgm:prSet/>
      <dgm:spPr/>
      <dgm:t>
        <a:bodyPr/>
        <a:lstStyle/>
        <a:p>
          <a:r>
            <a:rPr lang="en-GB"/>
            <a:t>Learn how to support good sleep routines </a:t>
          </a:r>
          <a:endParaRPr lang="en-US"/>
        </a:p>
      </dgm:t>
    </dgm:pt>
    <dgm:pt modelId="{B79349C4-CCE0-4E9A-BC6F-40B43029D412}" type="parTrans" cxnId="{59AF04BA-1D3E-42B4-80E5-106560AF04F0}">
      <dgm:prSet/>
      <dgm:spPr/>
      <dgm:t>
        <a:bodyPr/>
        <a:lstStyle/>
        <a:p>
          <a:endParaRPr lang="en-GB"/>
        </a:p>
      </dgm:t>
    </dgm:pt>
    <dgm:pt modelId="{BACCCCE7-1F84-429B-8E36-BCB43B44AC12}" type="sibTrans" cxnId="{59AF04BA-1D3E-42B4-80E5-106560AF04F0}">
      <dgm:prSet/>
      <dgm:spPr/>
      <dgm:t>
        <a:bodyPr/>
        <a:lstStyle/>
        <a:p>
          <a:endParaRPr lang="en-GB"/>
        </a:p>
      </dgm:t>
    </dgm:pt>
    <dgm:pt modelId="{83CDCD44-2B5C-4B01-A2D6-AC0D363B7B10}">
      <dgm:prSet/>
      <dgm:spPr/>
      <dgm:t>
        <a:bodyPr/>
        <a:lstStyle/>
        <a:p>
          <a:r>
            <a:rPr lang="en-GB"/>
            <a:t>Signposting to further support and resources</a:t>
          </a:r>
        </a:p>
      </dgm:t>
    </dgm:pt>
    <dgm:pt modelId="{AA8B0E57-326C-4E69-A887-5DF77473DC59}" type="parTrans" cxnId="{5BCBF8CE-CED2-4D00-B376-B2AA81A84308}">
      <dgm:prSet/>
      <dgm:spPr/>
      <dgm:t>
        <a:bodyPr/>
        <a:lstStyle/>
        <a:p>
          <a:endParaRPr lang="en-GB"/>
        </a:p>
      </dgm:t>
    </dgm:pt>
    <dgm:pt modelId="{53CF66A8-476B-485E-9706-419827F73BC8}" type="sibTrans" cxnId="{5BCBF8CE-CED2-4D00-B376-B2AA81A84308}">
      <dgm:prSet/>
      <dgm:spPr/>
      <dgm:t>
        <a:bodyPr/>
        <a:lstStyle/>
        <a:p>
          <a:endParaRPr lang="en-GB"/>
        </a:p>
      </dgm:t>
    </dgm:pt>
    <dgm:pt modelId="{5D30D497-9975-42A7-B6D0-08B9A3AA65FA}" type="pres">
      <dgm:prSet presAssocID="{848B6C89-82A1-41A7-89C5-2B2C71B6B545}" presName="vert0" presStyleCnt="0">
        <dgm:presLayoutVars>
          <dgm:dir/>
          <dgm:animOne val="branch"/>
          <dgm:animLvl val="lvl"/>
        </dgm:presLayoutVars>
      </dgm:prSet>
      <dgm:spPr/>
    </dgm:pt>
    <dgm:pt modelId="{6ECE5B09-8010-4222-9131-71CED9756687}" type="pres">
      <dgm:prSet presAssocID="{56752FF7-8991-4775-B5AA-07CF841169FA}" presName="thickLine" presStyleLbl="alignNode1" presStyleIdx="0" presStyleCnt="6"/>
      <dgm:spPr/>
    </dgm:pt>
    <dgm:pt modelId="{B1289A02-9FD5-4BE0-9F0F-B749024CD2AB}" type="pres">
      <dgm:prSet presAssocID="{56752FF7-8991-4775-B5AA-07CF841169FA}" presName="horz1" presStyleCnt="0"/>
      <dgm:spPr/>
    </dgm:pt>
    <dgm:pt modelId="{E417901C-C068-469E-927E-156184B263FC}" type="pres">
      <dgm:prSet presAssocID="{56752FF7-8991-4775-B5AA-07CF841169FA}" presName="tx1" presStyleLbl="revTx" presStyleIdx="0" presStyleCnt="6"/>
      <dgm:spPr/>
    </dgm:pt>
    <dgm:pt modelId="{E910C4C6-C6D1-4E54-A8BE-F0A6CF0551D5}" type="pres">
      <dgm:prSet presAssocID="{56752FF7-8991-4775-B5AA-07CF841169FA}" presName="vert1" presStyleCnt="0"/>
      <dgm:spPr/>
    </dgm:pt>
    <dgm:pt modelId="{4A0CF8FF-BF66-4929-A0A1-2265031F35CD}" type="pres">
      <dgm:prSet presAssocID="{C58B6BF2-28AB-470A-97F5-AF1D56D550D4}" presName="thickLine" presStyleLbl="alignNode1" presStyleIdx="1" presStyleCnt="6"/>
      <dgm:spPr/>
    </dgm:pt>
    <dgm:pt modelId="{02E2477A-C45D-409C-8662-2C8F75FABBD1}" type="pres">
      <dgm:prSet presAssocID="{C58B6BF2-28AB-470A-97F5-AF1D56D550D4}" presName="horz1" presStyleCnt="0"/>
      <dgm:spPr/>
    </dgm:pt>
    <dgm:pt modelId="{5EAA7DAF-FD5D-46CC-BAE9-D09C8D7D7733}" type="pres">
      <dgm:prSet presAssocID="{C58B6BF2-28AB-470A-97F5-AF1D56D550D4}" presName="tx1" presStyleLbl="revTx" presStyleIdx="1" presStyleCnt="6"/>
      <dgm:spPr/>
    </dgm:pt>
    <dgm:pt modelId="{CD781F72-10F2-4247-AF81-373CB2A6D296}" type="pres">
      <dgm:prSet presAssocID="{C58B6BF2-28AB-470A-97F5-AF1D56D550D4}" presName="vert1" presStyleCnt="0"/>
      <dgm:spPr/>
    </dgm:pt>
    <dgm:pt modelId="{D7C56442-2049-4EFB-A170-9727D7685F3A}" type="pres">
      <dgm:prSet presAssocID="{2E78498F-29D5-43D7-98ED-9FB1D813AF5B}" presName="thickLine" presStyleLbl="alignNode1" presStyleIdx="2" presStyleCnt="6"/>
      <dgm:spPr/>
    </dgm:pt>
    <dgm:pt modelId="{C3FAA5D2-AD89-4B00-8F95-DD8D88C1C8E8}" type="pres">
      <dgm:prSet presAssocID="{2E78498F-29D5-43D7-98ED-9FB1D813AF5B}" presName="horz1" presStyleCnt="0"/>
      <dgm:spPr/>
    </dgm:pt>
    <dgm:pt modelId="{8D634096-7304-4C4E-B455-C49C049762DC}" type="pres">
      <dgm:prSet presAssocID="{2E78498F-29D5-43D7-98ED-9FB1D813AF5B}" presName="tx1" presStyleLbl="revTx" presStyleIdx="2" presStyleCnt="6"/>
      <dgm:spPr/>
    </dgm:pt>
    <dgm:pt modelId="{77035744-8DB1-4E62-AE69-576407F5ADCB}" type="pres">
      <dgm:prSet presAssocID="{2E78498F-29D5-43D7-98ED-9FB1D813AF5B}" presName="vert1" presStyleCnt="0"/>
      <dgm:spPr/>
    </dgm:pt>
    <dgm:pt modelId="{EDBB8F29-9E67-4511-969D-87D0CBB4F2FD}" type="pres">
      <dgm:prSet presAssocID="{C3786891-92FB-461F-A0C0-7F726496664B}" presName="thickLine" presStyleLbl="alignNode1" presStyleIdx="3" presStyleCnt="6"/>
      <dgm:spPr/>
    </dgm:pt>
    <dgm:pt modelId="{444E6B57-3700-4612-B549-FA7A0B704255}" type="pres">
      <dgm:prSet presAssocID="{C3786891-92FB-461F-A0C0-7F726496664B}" presName="horz1" presStyleCnt="0"/>
      <dgm:spPr/>
    </dgm:pt>
    <dgm:pt modelId="{8719453F-5F49-490B-B22C-D151FE125243}" type="pres">
      <dgm:prSet presAssocID="{C3786891-92FB-461F-A0C0-7F726496664B}" presName="tx1" presStyleLbl="revTx" presStyleIdx="3" presStyleCnt="6"/>
      <dgm:spPr/>
    </dgm:pt>
    <dgm:pt modelId="{15AA06FB-03C1-4FCA-81B9-497831B6279B}" type="pres">
      <dgm:prSet presAssocID="{C3786891-92FB-461F-A0C0-7F726496664B}" presName="vert1" presStyleCnt="0"/>
      <dgm:spPr/>
    </dgm:pt>
    <dgm:pt modelId="{F0810884-5ABD-48C3-8CB1-606ACCF98E53}" type="pres">
      <dgm:prSet presAssocID="{8985032F-E26C-4B1F-B280-E485614299C3}" presName="thickLine" presStyleLbl="alignNode1" presStyleIdx="4" presStyleCnt="6"/>
      <dgm:spPr/>
    </dgm:pt>
    <dgm:pt modelId="{54E144F8-3C96-469D-90EE-60332B6B14A3}" type="pres">
      <dgm:prSet presAssocID="{8985032F-E26C-4B1F-B280-E485614299C3}" presName="horz1" presStyleCnt="0"/>
      <dgm:spPr/>
    </dgm:pt>
    <dgm:pt modelId="{7BB565B5-BDBF-4C07-8F87-E0A2B8573A1D}" type="pres">
      <dgm:prSet presAssocID="{8985032F-E26C-4B1F-B280-E485614299C3}" presName="tx1" presStyleLbl="revTx" presStyleIdx="4" presStyleCnt="6"/>
      <dgm:spPr/>
    </dgm:pt>
    <dgm:pt modelId="{2D64732C-C467-4AFF-ADB6-B07CFB1611CC}" type="pres">
      <dgm:prSet presAssocID="{8985032F-E26C-4B1F-B280-E485614299C3}" presName="vert1" presStyleCnt="0"/>
      <dgm:spPr/>
    </dgm:pt>
    <dgm:pt modelId="{158DD43C-C213-43CE-88CE-C7E6BAADF431}" type="pres">
      <dgm:prSet presAssocID="{83CDCD44-2B5C-4B01-A2D6-AC0D363B7B10}" presName="thickLine" presStyleLbl="alignNode1" presStyleIdx="5" presStyleCnt="6"/>
      <dgm:spPr/>
    </dgm:pt>
    <dgm:pt modelId="{EDBD4F10-A7B2-4DDD-A0EA-3C2129C7D49A}" type="pres">
      <dgm:prSet presAssocID="{83CDCD44-2B5C-4B01-A2D6-AC0D363B7B10}" presName="horz1" presStyleCnt="0"/>
      <dgm:spPr/>
    </dgm:pt>
    <dgm:pt modelId="{453DBAF6-4A23-48D6-AEFB-E1F5CF026535}" type="pres">
      <dgm:prSet presAssocID="{83CDCD44-2B5C-4B01-A2D6-AC0D363B7B10}" presName="tx1" presStyleLbl="revTx" presStyleIdx="5" presStyleCnt="6" custLinFactNeighborY="-97978"/>
      <dgm:spPr/>
    </dgm:pt>
    <dgm:pt modelId="{A0FB6935-DD41-4FD8-AB51-7E19324CC496}" type="pres">
      <dgm:prSet presAssocID="{83CDCD44-2B5C-4B01-A2D6-AC0D363B7B10}" presName="vert1" presStyleCnt="0"/>
      <dgm:spPr/>
    </dgm:pt>
  </dgm:ptLst>
  <dgm:cxnLst>
    <dgm:cxn modelId="{6F17C707-5357-491C-8FA5-84EC3E337079}" type="presOf" srcId="{C58B6BF2-28AB-470A-97F5-AF1D56D550D4}" destId="{5EAA7DAF-FD5D-46CC-BAE9-D09C8D7D7733}" srcOrd="0" destOrd="0" presId="urn:microsoft.com/office/officeart/2008/layout/LinedList"/>
    <dgm:cxn modelId="{4BE77420-D022-4AE5-9860-B9C9AB27EC52}" type="presOf" srcId="{56752FF7-8991-4775-B5AA-07CF841169FA}" destId="{E417901C-C068-469E-927E-156184B263FC}" srcOrd="0" destOrd="0" presId="urn:microsoft.com/office/officeart/2008/layout/LinedList"/>
    <dgm:cxn modelId="{A29C4637-E8EF-4BC3-9DE3-C7A43EC6C822}" srcId="{848B6C89-82A1-41A7-89C5-2B2C71B6B545}" destId="{2E78498F-29D5-43D7-98ED-9FB1D813AF5B}" srcOrd="2" destOrd="0" parTransId="{516FC79F-0823-4849-BF73-7BC26C730A71}" sibTransId="{F7BF7190-06C1-4C22-9C47-EEAAA837BBE6}"/>
    <dgm:cxn modelId="{1A704671-0310-4991-9DE6-B59BF72E2735}" srcId="{848B6C89-82A1-41A7-89C5-2B2C71B6B545}" destId="{56752FF7-8991-4775-B5AA-07CF841169FA}" srcOrd="0" destOrd="0" parTransId="{1BE5793D-0909-4E3E-BC25-E8762BB35D35}" sibTransId="{0FC21430-BDFD-486C-A85E-5CB78A44C877}"/>
    <dgm:cxn modelId="{01057C58-A85B-46CB-A0B5-C85E0B580670}" srcId="{848B6C89-82A1-41A7-89C5-2B2C71B6B545}" destId="{C58B6BF2-28AB-470A-97F5-AF1D56D550D4}" srcOrd="1" destOrd="0" parTransId="{7E65688E-6A72-4437-8AC5-1212C8E07B0A}" sibTransId="{A100E28D-8361-46B2-9FA4-DC7A821563E5}"/>
    <dgm:cxn modelId="{59AF04BA-1D3E-42B4-80E5-106560AF04F0}" srcId="{848B6C89-82A1-41A7-89C5-2B2C71B6B545}" destId="{C3786891-92FB-461F-A0C0-7F726496664B}" srcOrd="3" destOrd="0" parTransId="{B79349C4-CCE0-4E9A-BC6F-40B43029D412}" sibTransId="{BACCCCE7-1F84-429B-8E36-BCB43B44AC12}"/>
    <dgm:cxn modelId="{76649DBC-9AAE-4330-A923-ED547E63EF04}" type="presOf" srcId="{2E78498F-29D5-43D7-98ED-9FB1D813AF5B}" destId="{8D634096-7304-4C4E-B455-C49C049762DC}" srcOrd="0" destOrd="0" presId="urn:microsoft.com/office/officeart/2008/layout/LinedList"/>
    <dgm:cxn modelId="{563C1AC6-4EA3-4CF8-94CF-2E2DC075BAAD}" type="presOf" srcId="{83CDCD44-2B5C-4B01-A2D6-AC0D363B7B10}" destId="{453DBAF6-4A23-48D6-AEFB-E1F5CF026535}" srcOrd="0" destOrd="0" presId="urn:microsoft.com/office/officeart/2008/layout/LinedList"/>
    <dgm:cxn modelId="{5BCBF8CE-CED2-4D00-B376-B2AA81A84308}" srcId="{848B6C89-82A1-41A7-89C5-2B2C71B6B545}" destId="{83CDCD44-2B5C-4B01-A2D6-AC0D363B7B10}" srcOrd="5" destOrd="0" parTransId="{AA8B0E57-326C-4E69-A887-5DF77473DC59}" sibTransId="{53CF66A8-476B-485E-9706-419827F73BC8}"/>
    <dgm:cxn modelId="{160BF0DD-9E69-447D-BF3B-7AEDD901D2D0}" srcId="{848B6C89-82A1-41A7-89C5-2B2C71B6B545}" destId="{8985032F-E26C-4B1F-B280-E485614299C3}" srcOrd="4" destOrd="0" parTransId="{AB5DEBDF-65C1-4F2B-91E0-9BA0EA6B82F8}" sibTransId="{97F2475D-CE47-4311-BCCB-57B1D8788615}"/>
    <dgm:cxn modelId="{9C5FBFE6-E365-43D5-92B6-6E2167E4C485}" type="presOf" srcId="{848B6C89-82A1-41A7-89C5-2B2C71B6B545}" destId="{5D30D497-9975-42A7-B6D0-08B9A3AA65FA}" srcOrd="0" destOrd="0" presId="urn:microsoft.com/office/officeart/2008/layout/LinedList"/>
    <dgm:cxn modelId="{E5796BE7-3B45-4368-8B69-DF9C2E612FB7}" type="presOf" srcId="{8985032F-E26C-4B1F-B280-E485614299C3}" destId="{7BB565B5-BDBF-4C07-8F87-E0A2B8573A1D}" srcOrd="0" destOrd="0" presId="urn:microsoft.com/office/officeart/2008/layout/LinedList"/>
    <dgm:cxn modelId="{E76144FE-FBE6-4888-9033-CBF6147E67AC}" type="presOf" srcId="{C3786891-92FB-461F-A0C0-7F726496664B}" destId="{8719453F-5F49-490B-B22C-D151FE125243}" srcOrd="0" destOrd="0" presId="urn:microsoft.com/office/officeart/2008/layout/LinedList"/>
    <dgm:cxn modelId="{86371B6E-8EAE-402C-8693-89732ED0DECD}" type="presParOf" srcId="{5D30D497-9975-42A7-B6D0-08B9A3AA65FA}" destId="{6ECE5B09-8010-4222-9131-71CED9756687}" srcOrd="0" destOrd="0" presId="urn:microsoft.com/office/officeart/2008/layout/LinedList"/>
    <dgm:cxn modelId="{75EA1FC4-C6CE-40AC-8DBB-0B41992CEB11}" type="presParOf" srcId="{5D30D497-9975-42A7-B6D0-08B9A3AA65FA}" destId="{B1289A02-9FD5-4BE0-9F0F-B749024CD2AB}" srcOrd="1" destOrd="0" presId="urn:microsoft.com/office/officeart/2008/layout/LinedList"/>
    <dgm:cxn modelId="{8E824F07-0B68-42C5-88B6-EEC998916906}" type="presParOf" srcId="{B1289A02-9FD5-4BE0-9F0F-B749024CD2AB}" destId="{E417901C-C068-469E-927E-156184B263FC}" srcOrd="0" destOrd="0" presId="urn:microsoft.com/office/officeart/2008/layout/LinedList"/>
    <dgm:cxn modelId="{D31DD91C-BBFC-45BA-823B-FE2AD080BBF5}" type="presParOf" srcId="{B1289A02-9FD5-4BE0-9F0F-B749024CD2AB}" destId="{E910C4C6-C6D1-4E54-A8BE-F0A6CF0551D5}" srcOrd="1" destOrd="0" presId="urn:microsoft.com/office/officeart/2008/layout/LinedList"/>
    <dgm:cxn modelId="{A8DC85A8-9554-4D1D-877E-A2CB0ADC53F1}" type="presParOf" srcId="{5D30D497-9975-42A7-B6D0-08B9A3AA65FA}" destId="{4A0CF8FF-BF66-4929-A0A1-2265031F35CD}" srcOrd="2" destOrd="0" presId="urn:microsoft.com/office/officeart/2008/layout/LinedList"/>
    <dgm:cxn modelId="{3269C551-E65B-48C2-9498-424AF8C7338E}" type="presParOf" srcId="{5D30D497-9975-42A7-B6D0-08B9A3AA65FA}" destId="{02E2477A-C45D-409C-8662-2C8F75FABBD1}" srcOrd="3" destOrd="0" presId="urn:microsoft.com/office/officeart/2008/layout/LinedList"/>
    <dgm:cxn modelId="{9967D40E-709A-4FD8-B592-9E7E0A19516A}" type="presParOf" srcId="{02E2477A-C45D-409C-8662-2C8F75FABBD1}" destId="{5EAA7DAF-FD5D-46CC-BAE9-D09C8D7D7733}" srcOrd="0" destOrd="0" presId="urn:microsoft.com/office/officeart/2008/layout/LinedList"/>
    <dgm:cxn modelId="{4606E0A1-DB24-4D70-8595-F9CB7AF25C62}" type="presParOf" srcId="{02E2477A-C45D-409C-8662-2C8F75FABBD1}" destId="{CD781F72-10F2-4247-AF81-373CB2A6D296}" srcOrd="1" destOrd="0" presId="urn:microsoft.com/office/officeart/2008/layout/LinedList"/>
    <dgm:cxn modelId="{333EDCE2-B594-46CA-A60D-8FD5DEE4446A}" type="presParOf" srcId="{5D30D497-9975-42A7-B6D0-08B9A3AA65FA}" destId="{D7C56442-2049-4EFB-A170-9727D7685F3A}" srcOrd="4" destOrd="0" presId="urn:microsoft.com/office/officeart/2008/layout/LinedList"/>
    <dgm:cxn modelId="{7F14BFE2-E96C-4617-8597-7772E28A5F54}" type="presParOf" srcId="{5D30D497-9975-42A7-B6D0-08B9A3AA65FA}" destId="{C3FAA5D2-AD89-4B00-8F95-DD8D88C1C8E8}" srcOrd="5" destOrd="0" presId="urn:microsoft.com/office/officeart/2008/layout/LinedList"/>
    <dgm:cxn modelId="{7F75C3F9-6929-4A09-8B69-CFFF17F9D2F3}" type="presParOf" srcId="{C3FAA5D2-AD89-4B00-8F95-DD8D88C1C8E8}" destId="{8D634096-7304-4C4E-B455-C49C049762DC}" srcOrd="0" destOrd="0" presId="urn:microsoft.com/office/officeart/2008/layout/LinedList"/>
    <dgm:cxn modelId="{7E4C9E9C-08BA-4772-8150-EAF73F0B6887}" type="presParOf" srcId="{C3FAA5D2-AD89-4B00-8F95-DD8D88C1C8E8}" destId="{77035744-8DB1-4E62-AE69-576407F5ADCB}" srcOrd="1" destOrd="0" presId="urn:microsoft.com/office/officeart/2008/layout/LinedList"/>
    <dgm:cxn modelId="{F222B5ED-087D-4DCB-AD3A-20AEAB4E6F40}" type="presParOf" srcId="{5D30D497-9975-42A7-B6D0-08B9A3AA65FA}" destId="{EDBB8F29-9E67-4511-969D-87D0CBB4F2FD}" srcOrd="6" destOrd="0" presId="urn:microsoft.com/office/officeart/2008/layout/LinedList"/>
    <dgm:cxn modelId="{FCA43A61-2284-4523-9516-837143481CF5}" type="presParOf" srcId="{5D30D497-9975-42A7-B6D0-08B9A3AA65FA}" destId="{444E6B57-3700-4612-B549-FA7A0B704255}" srcOrd="7" destOrd="0" presId="urn:microsoft.com/office/officeart/2008/layout/LinedList"/>
    <dgm:cxn modelId="{59AB27A0-012E-4828-9F27-E22A8DB0CF1C}" type="presParOf" srcId="{444E6B57-3700-4612-B549-FA7A0B704255}" destId="{8719453F-5F49-490B-B22C-D151FE125243}" srcOrd="0" destOrd="0" presId="urn:microsoft.com/office/officeart/2008/layout/LinedList"/>
    <dgm:cxn modelId="{29141FF5-3E75-4BAE-AB53-E50B96121A3B}" type="presParOf" srcId="{444E6B57-3700-4612-B549-FA7A0B704255}" destId="{15AA06FB-03C1-4FCA-81B9-497831B6279B}" srcOrd="1" destOrd="0" presId="urn:microsoft.com/office/officeart/2008/layout/LinedList"/>
    <dgm:cxn modelId="{1ED87649-FB85-4094-8C67-31F0161DFA9D}" type="presParOf" srcId="{5D30D497-9975-42A7-B6D0-08B9A3AA65FA}" destId="{F0810884-5ABD-48C3-8CB1-606ACCF98E53}" srcOrd="8" destOrd="0" presId="urn:microsoft.com/office/officeart/2008/layout/LinedList"/>
    <dgm:cxn modelId="{9979D108-0F75-4F68-BABC-75896C70D595}" type="presParOf" srcId="{5D30D497-9975-42A7-B6D0-08B9A3AA65FA}" destId="{54E144F8-3C96-469D-90EE-60332B6B14A3}" srcOrd="9" destOrd="0" presId="urn:microsoft.com/office/officeart/2008/layout/LinedList"/>
    <dgm:cxn modelId="{F638613D-90F7-4DC7-AE84-B5DCC6958A63}" type="presParOf" srcId="{54E144F8-3C96-469D-90EE-60332B6B14A3}" destId="{7BB565B5-BDBF-4C07-8F87-E0A2B8573A1D}" srcOrd="0" destOrd="0" presId="urn:microsoft.com/office/officeart/2008/layout/LinedList"/>
    <dgm:cxn modelId="{D077A231-1A2A-4705-98FF-66C747E7560E}" type="presParOf" srcId="{54E144F8-3C96-469D-90EE-60332B6B14A3}" destId="{2D64732C-C467-4AFF-ADB6-B07CFB1611CC}" srcOrd="1" destOrd="0" presId="urn:microsoft.com/office/officeart/2008/layout/LinedList"/>
    <dgm:cxn modelId="{2FEE4572-1A15-415C-9548-F0DE627ACDA4}" type="presParOf" srcId="{5D30D497-9975-42A7-B6D0-08B9A3AA65FA}" destId="{158DD43C-C213-43CE-88CE-C7E6BAADF431}" srcOrd="10" destOrd="0" presId="urn:microsoft.com/office/officeart/2008/layout/LinedList"/>
    <dgm:cxn modelId="{C258C9CF-ECB9-4D3D-8DCE-2581614D2C26}" type="presParOf" srcId="{5D30D497-9975-42A7-B6D0-08B9A3AA65FA}" destId="{EDBD4F10-A7B2-4DDD-A0EA-3C2129C7D49A}" srcOrd="11" destOrd="0" presId="urn:microsoft.com/office/officeart/2008/layout/LinedList"/>
    <dgm:cxn modelId="{1F7B43DD-56D3-4261-AD84-CC3C93A3BC07}" type="presParOf" srcId="{EDBD4F10-A7B2-4DDD-A0EA-3C2129C7D49A}" destId="{453DBAF6-4A23-48D6-AEFB-E1F5CF026535}" srcOrd="0" destOrd="0" presId="urn:microsoft.com/office/officeart/2008/layout/LinedList"/>
    <dgm:cxn modelId="{C7A82D0E-3AEB-4F8A-9DF7-2B627579D27C}" type="presParOf" srcId="{EDBD4F10-A7B2-4DDD-A0EA-3C2129C7D49A}" destId="{A0FB6935-DD41-4FD8-AB51-7E19324CC49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6850B1B-4A0D-4D11-983A-D2A8C3CE8762}" type="doc">
      <dgm:prSet loTypeId="urn:microsoft.com/office/officeart/2005/8/layout/process4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85AD737-FF88-4C88-85B1-873EF15952B5}">
      <dgm:prSet/>
      <dgm:spPr/>
      <dgm:t>
        <a:bodyPr/>
        <a:lstStyle/>
        <a:p>
          <a:r>
            <a:rPr lang="en-GB"/>
            <a:t>Positive interaction with caregivers in the early years supports healthy brain development</a:t>
          </a:r>
          <a:endParaRPr lang="en-US"/>
        </a:p>
      </dgm:t>
    </dgm:pt>
    <dgm:pt modelId="{7F17C455-72C2-48D4-AC9C-A2C86EF215B7}" type="parTrans" cxnId="{4BE83BAE-3C03-4F32-846B-E8E1AE4D696F}">
      <dgm:prSet/>
      <dgm:spPr/>
      <dgm:t>
        <a:bodyPr/>
        <a:lstStyle/>
        <a:p>
          <a:endParaRPr lang="en-US"/>
        </a:p>
      </dgm:t>
    </dgm:pt>
    <dgm:pt modelId="{2BE07FA4-9621-4C2B-A05D-79F5075F1B61}" type="sibTrans" cxnId="{4BE83BAE-3C03-4F32-846B-E8E1AE4D696F}">
      <dgm:prSet/>
      <dgm:spPr/>
      <dgm:t>
        <a:bodyPr/>
        <a:lstStyle/>
        <a:p>
          <a:endParaRPr lang="en-US"/>
        </a:p>
      </dgm:t>
    </dgm:pt>
    <dgm:pt modelId="{19485692-E8E3-454C-80B6-6B224AE3D852}">
      <dgm:prSet/>
      <dgm:spPr/>
      <dgm:t>
        <a:bodyPr/>
        <a:lstStyle/>
        <a:p>
          <a:pPr rtl="0"/>
          <a:r>
            <a:rPr lang="en-GB"/>
            <a:t>A strong attachment allows children</a:t>
          </a:r>
          <a:r>
            <a:rPr lang="en-GB">
              <a:latin typeface="Open Sans Semibold"/>
            </a:rPr>
            <a:t> to feel safe</a:t>
          </a:r>
          <a:r>
            <a:rPr lang="en-GB"/>
            <a:t> to explore the outside world</a:t>
          </a:r>
          <a:endParaRPr lang="en-US"/>
        </a:p>
      </dgm:t>
    </dgm:pt>
    <dgm:pt modelId="{7DBFE1A8-1B34-4EA6-B760-DBBACDDCF96A}" type="parTrans" cxnId="{CD8090BC-34AA-4C53-A286-5A2F49340297}">
      <dgm:prSet/>
      <dgm:spPr/>
      <dgm:t>
        <a:bodyPr/>
        <a:lstStyle/>
        <a:p>
          <a:endParaRPr lang="en-US"/>
        </a:p>
      </dgm:t>
    </dgm:pt>
    <dgm:pt modelId="{750F7030-E813-4C92-8387-2BB36F53833E}" type="sibTrans" cxnId="{CD8090BC-34AA-4C53-A286-5A2F49340297}">
      <dgm:prSet/>
      <dgm:spPr/>
      <dgm:t>
        <a:bodyPr/>
        <a:lstStyle/>
        <a:p>
          <a:endParaRPr lang="en-US"/>
        </a:p>
      </dgm:t>
    </dgm:pt>
    <dgm:pt modelId="{E65261B7-90E8-49BF-A59B-926D77CF20F8}" type="pres">
      <dgm:prSet presAssocID="{66850B1B-4A0D-4D11-983A-D2A8C3CE8762}" presName="Name0" presStyleCnt="0">
        <dgm:presLayoutVars>
          <dgm:dir/>
          <dgm:animLvl val="lvl"/>
          <dgm:resizeHandles val="exact"/>
        </dgm:presLayoutVars>
      </dgm:prSet>
      <dgm:spPr/>
    </dgm:pt>
    <dgm:pt modelId="{76B0F59E-93BF-4C5C-9929-8B297FB5FD1C}" type="pres">
      <dgm:prSet presAssocID="{19485692-E8E3-454C-80B6-6B224AE3D852}" presName="boxAndChildren" presStyleCnt="0"/>
      <dgm:spPr/>
    </dgm:pt>
    <dgm:pt modelId="{B899448A-576C-4A22-AB84-24AE0B6EE91D}" type="pres">
      <dgm:prSet presAssocID="{19485692-E8E3-454C-80B6-6B224AE3D852}" presName="parentTextBox" presStyleLbl="node1" presStyleIdx="0" presStyleCnt="2"/>
      <dgm:spPr/>
    </dgm:pt>
    <dgm:pt modelId="{ED6491A6-EA4A-4EC7-9026-FA0BB64B4A6D}" type="pres">
      <dgm:prSet presAssocID="{2BE07FA4-9621-4C2B-A05D-79F5075F1B61}" presName="sp" presStyleCnt="0"/>
      <dgm:spPr/>
    </dgm:pt>
    <dgm:pt modelId="{295533AE-6B6E-42AC-ABD3-FE89C007FAEC}" type="pres">
      <dgm:prSet presAssocID="{485AD737-FF88-4C88-85B1-873EF15952B5}" presName="arrowAndChildren" presStyleCnt="0"/>
      <dgm:spPr/>
    </dgm:pt>
    <dgm:pt modelId="{A488C200-AA43-4433-92B4-48147DB3B1A2}" type="pres">
      <dgm:prSet presAssocID="{485AD737-FF88-4C88-85B1-873EF15952B5}" presName="parentTextArrow" presStyleLbl="node1" presStyleIdx="1" presStyleCnt="2"/>
      <dgm:spPr/>
    </dgm:pt>
  </dgm:ptLst>
  <dgm:cxnLst>
    <dgm:cxn modelId="{1A073E0B-1F1C-4D61-B4B6-8C5595505A29}" type="presOf" srcId="{485AD737-FF88-4C88-85B1-873EF15952B5}" destId="{A488C200-AA43-4433-92B4-48147DB3B1A2}" srcOrd="0" destOrd="0" presId="urn:microsoft.com/office/officeart/2005/8/layout/process4"/>
    <dgm:cxn modelId="{CCD0B9A5-93BE-4A09-A07D-F74A0686A924}" type="presOf" srcId="{66850B1B-4A0D-4D11-983A-D2A8C3CE8762}" destId="{E65261B7-90E8-49BF-A59B-926D77CF20F8}" srcOrd="0" destOrd="0" presId="urn:microsoft.com/office/officeart/2005/8/layout/process4"/>
    <dgm:cxn modelId="{4BE83BAE-3C03-4F32-846B-E8E1AE4D696F}" srcId="{66850B1B-4A0D-4D11-983A-D2A8C3CE8762}" destId="{485AD737-FF88-4C88-85B1-873EF15952B5}" srcOrd="0" destOrd="0" parTransId="{7F17C455-72C2-48D4-AC9C-A2C86EF215B7}" sibTransId="{2BE07FA4-9621-4C2B-A05D-79F5075F1B61}"/>
    <dgm:cxn modelId="{CD8090BC-34AA-4C53-A286-5A2F49340297}" srcId="{66850B1B-4A0D-4D11-983A-D2A8C3CE8762}" destId="{19485692-E8E3-454C-80B6-6B224AE3D852}" srcOrd="1" destOrd="0" parTransId="{7DBFE1A8-1B34-4EA6-B760-DBBACDDCF96A}" sibTransId="{750F7030-E813-4C92-8387-2BB36F53833E}"/>
    <dgm:cxn modelId="{62A334F3-A07F-4A9A-8924-9B8CA9D77D32}" type="presOf" srcId="{19485692-E8E3-454C-80B6-6B224AE3D852}" destId="{B899448A-576C-4A22-AB84-24AE0B6EE91D}" srcOrd="0" destOrd="0" presId="urn:microsoft.com/office/officeart/2005/8/layout/process4"/>
    <dgm:cxn modelId="{22934BC9-5275-4C62-A532-62520476B189}" type="presParOf" srcId="{E65261B7-90E8-49BF-A59B-926D77CF20F8}" destId="{76B0F59E-93BF-4C5C-9929-8B297FB5FD1C}" srcOrd="0" destOrd="0" presId="urn:microsoft.com/office/officeart/2005/8/layout/process4"/>
    <dgm:cxn modelId="{619053AF-39B8-4DAE-A892-49308AD2B075}" type="presParOf" srcId="{76B0F59E-93BF-4C5C-9929-8B297FB5FD1C}" destId="{B899448A-576C-4A22-AB84-24AE0B6EE91D}" srcOrd="0" destOrd="0" presId="urn:microsoft.com/office/officeart/2005/8/layout/process4"/>
    <dgm:cxn modelId="{3829DF0B-F378-4C96-AF6F-DB42B809E9E5}" type="presParOf" srcId="{E65261B7-90E8-49BF-A59B-926D77CF20F8}" destId="{ED6491A6-EA4A-4EC7-9026-FA0BB64B4A6D}" srcOrd="1" destOrd="0" presId="urn:microsoft.com/office/officeart/2005/8/layout/process4"/>
    <dgm:cxn modelId="{481B308B-764E-4E43-B6D4-31C72331551B}" type="presParOf" srcId="{E65261B7-90E8-49BF-A59B-926D77CF20F8}" destId="{295533AE-6B6E-42AC-ABD3-FE89C007FAEC}" srcOrd="2" destOrd="0" presId="urn:microsoft.com/office/officeart/2005/8/layout/process4"/>
    <dgm:cxn modelId="{C938EC85-6998-4ACD-871D-61D001B73C6E}" type="presParOf" srcId="{295533AE-6B6E-42AC-ABD3-FE89C007FAEC}" destId="{A488C200-AA43-4433-92B4-48147DB3B1A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E449C3D-FE71-46F2-B1C1-D04CEE117CD1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3A6444B9-2D7A-48AD-BA43-BFD0ADF29D5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Be aware of how much sleep your child needs</a:t>
          </a:r>
        </a:p>
      </dgm:t>
    </dgm:pt>
    <dgm:pt modelId="{9060AE3C-2027-4F15-B7D9-9F83AD12031F}" type="parTrans" cxnId="{36D63306-E6D4-4A0E-84D1-1E2F7DB35DB3}">
      <dgm:prSet/>
      <dgm:spPr/>
      <dgm:t>
        <a:bodyPr/>
        <a:lstStyle/>
        <a:p>
          <a:endParaRPr lang="en-US"/>
        </a:p>
      </dgm:t>
    </dgm:pt>
    <dgm:pt modelId="{BB9EB7E2-29C9-4084-B46E-5091FB4DABE3}" type="sibTrans" cxnId="{36D63306-E6D4-4A0E-84D1-1E2F7DB35DB3}">
      <dgm:prSet/>
      <dgm:spPr/>
      <dgm:t>
        <a:bodyPr/>
        <a:lstStyle/>
        <a:p>
          <a:endParaRPr lang="en-US"/>
        </a:p>
      </dgm:t>
    </dgm:pt>
    <dgm:pt modelId="{2B3DA8CD-78DC-4E37-8588-BDFE409C3A6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Switch off screens</a:t>
          </a:r>
          <a:endParaRPr lang="en-US"/>
        </a:p>
      </dgm:t>
    </dgm:pt>
    <dgm:pt modelId="{36F4E069-FBF9-4F6D-8FB5-90410CACA50B}" type="parTrans" cxnId="{F0B685D4-E269-42C8-BBD9-7029CD2661C2}">
      <dgm:prSet/>
      <dgm:spPr/>
      <dgm:t>
        <a:bodyPr/>
        <a:lstStyle/>
        <a:p>
          <a:endParaRPr lang="en-US"/>
        </a:p>
      </dgm:t>
    </dgm:pt>
    <dgm:pt modelId="{9CA0E07B-4EA5-4C09-9C41-C253B7D23902}" type="sibTrans" cxnId="{F0B685D4-E269-42C8-BBD9-7029CD2661C2}">
      <dgm:prSet/>
      <dgm:spPr/>
      <dgm:t>
        <a:bodyPr/>
        <a:lstStyle/>
        <a:p>
          <a:endParaRPr lang="en-US"/>
        </a:p>
      </dgm:t>
    </dgm:pt>
    <dgm:pt modelId="{51BBBD49-CCFC-46E6-A92F-83E1CC61BF1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Regulate eating</a:t>
          </a:r>
          <a:endParaRPr lang="en-US"/>
        </a:p>
      </dgm:t>
    </dgm:pt>
    <dgm:pt modelId="{3E5D123C-46AC-4423-9005-C4A054695EE3}" type="parTrans" cxnId="{3453EDA3-8514-42C8-AB04-D88BD3898B70}">
      <dgm:prSet/>
      <dgm:spPr/>
      <dgm:t>
        <a:bodyPr/>
        <a:lstStyle/>
        <a:p>
          <a:endParaRPr lang="en-US"/>
        </a:p>
      </dgm:t>
    </dgm:pt>
    <dgm:pt modelId="{924D8292-F5C5-4FE9-9B41-BBE2E09C95B2}" type="sibTrans" cxnId="{3453EDA3-8514-42C8-AB04-D88BD3898B70}">
      <dgm:prSet/>
      <dgm:spPr/>
      <dgm:t>
        <a:bodyPr/>
        <a:lstStyle/>
        <a:p>
          <a:endParaRPr lang="en-US"/>
        </a:p>
      </dgm:t>
    </dgm:pt>
    <dgm:pt modelId="{21837CD3-79CF-419C-8EA7-9B2EEA344A24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The right environment</a:t>
          </a:r>
        </a:p>
      </dgm:t>
    </dgm:pt>
    <dgm:pt modelId="{2C2FE3DC-3387-4905-BC9F-33BC6CFFE50D}" type="parTrans" cxnId="{CC2C85F7-22E9-4032-892C-29D7D3AE08EB}">
      <dgm:prSet/>
      <dgm:spPr/>
      <dgm:t>
        <a:bodyPr/>
        <a:lstStyle/>
        <a:p>
          <a:endParaRPr lang="en-US"/>
        </a:p>
      </dgm:t>
    </dgm:pt>
    <dgm:pt modelId="{31DD8335-FB75-4D62-8D0B-34D913E0D126}" type="sibTrans" cxnId="{CC2C85F7-22E9-4032-892C-29D7D3AE08EB}">
      <dgm:prSet/>
      <dgm:spPr/>
      <dgm:t>
        <a:bodyPr/>
        <a:lstStyle/>
        <a:p>
          <a:endParaRPr lang="en-US"/>
        </a:p>
      </dgm:t>
    </dgm:pt>
    <dgm:pt modelId="{8A02F5BA-C774-4335-9C70-BD17553D045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Create an evening routine</a:t>
          </a:r>
          <a:endParaRPr lang="en-US"/>
        </a:p>
      </dgm:t>
    </dgm:pt>
    <dgm:pt modelId="{E540F0D2-CAE1-435E-A8B6-87234FEF2461}" type="parTrans" cxnId="{E14F9916-ADAB-4469-BE21-E1FFFAC9A05A}">
      <dgm:prSet/>
      <dgm:spPr/>
      <dgm:t>
        <a:bodyPr/>
        <a:lstStyle/>
        <a:p>
          <a:endParaRPr lang="en-US"/>
        </a:p>
      </dgm:t>
    </dgm:pt>
    <dgm:pt modelId="{0A692C47-493B-471E-90A0-21651A45F5D8}" type="sibTrans" cxnId="{E14F9916-ADAB-4469-BE21-E1FFFAC9A05A}">
      <dgm:prSet/>
      <dgm:spPr/>
      <dgm:t>
        <a:bodyPr/>
        <a:lstStyle/>
        <a:p>
          <a:endParaRPr lang="en-US"/>
        </a:p>
      </dgm:t>
    </dgm:pt>
    <dgm:pt modelId="{C8A4629F-764F-4D3D-9123-B806B57356B4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Breathing techniques</a:t>
          </a:r>
          <a:endParaRPr lang="en-US"/>
        </a:p>
      </dgm:t>
    </dgm:pt>
    <dgm:pt modelId="{C7E2258E-1E0A-4D11-B359-A3316036F02F}" type="parTrans" cxnId="{B25E7924-1EE8-4FA8-94DC-478B1D876B47}">
      <dgm:prSet/>
      <dgm:spPr/>
      <dgm:t>
        <a:bodyPr/>
        <a:lstStyle/>
        <a:p>
          <a:endParaRPr lang="en-US"/>
        </a:p>
      </dgm:t>
    </dgm:pt>
    <dgm:pt modelId="{771B712D-0E4D-451F-A24C-04DAEDD986C2}" type="sibTrans" cxnId="{B25E7924-1EE8-4FA8-94DC-478B1D876B47}">
      <dgm:prSet/>
      <dgm:spPr/>
      <dgm:t>
        <a:bodyPr/>
        <a:lstStyle/>
        <a:p>
          <a:endParaRPr lang="en-US"/>
        </a:p>
      </dgm:t>
    </dgm:pt>
    <dgm:pt modelId="{78414D3D-6282-42E6-A79D-8269D67D824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Write down worries</a:t>
          </a:r>
          <a:endParaRPr lang="en-US"/>
        </a:p>
      </dgm:t>
    </dgm:pt>
    <dgm:pt modelId="{F649C268-9177-40BA-852C-3E7B282B062A}" type="parTrans" cxnId="{7BC9BE17-A153-4BA8-94D4-064511B367F8}">
      <dgm:prSet/>
      <dgm:spPr/>
      <dgm:t>
        <a:bodyPr/>
        <a:lstStyle/>
        <a:p>
          <a:endParaRPr lang="en-US"/>
        </a:p>
      </dgm:t>
    </dgm:pt>
    <dgm:pt modelId="{71755424-E062-40D3-84E5-B1563DC50430}" type="sibTrans" cxnId="{7BC9BE17-A153-4BA8-94D4-064511B367F8}">
      <dgm:prSet/>
      <dgm:spPr/>
      <dgm:t>
        <a:bodyPr/>
        <a:lstStyle/>
        <a:p>
          <a:endParaRPr lang="en-US"/>
        </a:p>
      </dgm:t>
    </dgm:pt>
    <dgm:pt modelId="{532A6CA8-C178-46D8-B191-44C70B4C648F}" type="pres">
      <dgm:prSet presAssocID="{BE449C3D-FE71-46F2-B1C1-D04CEE117CD1}" presName="root" presStyleCnt="0">
        <dgm:presLayoutVars>
          <dgm:dir/>
          <dgm:resizeHandles val="exact"/>
        </dgm:presLayoutVars>
      </dgm:prSet>
      <dgm:spPr/>
    </dgm:pt>
    <dgm:pt modelId="{1E419E6A-AB88-4F7D-9C35-B76595A60E70}" type="pres">
      <dgm:prSet presAssocID="{3A6444B9-2D7A-48AD-BA43-BFD0ADF29D55}" presName="compNode" presStyleCnt="0"/>
      <dgm:spPr/>
    </dgm:pt>
    <dgm:pt modelId="{0635BED6-D5AA-40E8-963A-8C662377DA04}" type="pres">
      <dgm:prSet presAssocID="{3A6444B9-2D7A-48AD-BA43-BFD0ADF29D55}" presName="iconBgRect" presStyleLbl="bgShp" presStyleIdx="0" presStyleCnt="7" custLinFactNeighborY="2824"/>
      <dgm:spPr/>
    </dgm:pt>
    <dgm:pt modelId="{6D38081E-30D7-4095-AAC4-0873AA29C84F}" type="pres">
      <dgm:prSet presAssocID="{3A6444B9-2D7A-48AD-BA43-BFD0ADF29D55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leep"/>
        </a:ext>
      </dgm:extLst>
    </dgm:pt>
    <dgm:pt modelId="{328F7A73-8D88-4A0F-B78E-E8DE846B947C}" type="pres">
      <dgm:prSet presAssocID="{3A6444B9-2D7A-48AD-BA43-BFD0ADF29D55}" presName="spaceRect" presStyleCnt="0"/>
      <dgm:spPr/>
    </dgm:pt>
    <dgm:pt modelId="{1A2DE13C-01E7-4143-B1C8-952BD7B79058}" type="pres">
      <dgm:prSet presAssocID="{3A6444B9-2D7A-48AD-BA43-BFD0ADF29D55}" presName="textRect" presStyleLbl="revTx" presStyleIdx="0" presStyleCnt="7">
        <dgm:presLayoutVars>
          <dgm:chMax val="1"/>
          <dgm:chPref val="1"/>
        </dgm:presLayoutVars>
      </dgm:prSet>
      <dgm:spPr/>
    </dgm:pt>
    <dgm:pt modelId="{24818540-3E4C-4190-A465-3772E9F9A170}" type="pres">
      <dgm:prSet presAssocID="{BB9EB7E2-29C9-4084-B46E-5091FB4DABE3}" presName="sibTrans" presStyleCnt="0"/>
      <dgm:spPr/>
    </dgm:pt>
    <dgm:pt modelId="{E573BA1F-71E4-45AC-8C4A-3EA053D5BC24}" type="pres">
      <dgm:prSet presAssocID="{2B3DA8CD-78DC-4E37-8588-BDFE409C3A6B}" presName="compNode" presStyleCnt="0"/>
      <dgm:spPr/>
    </dgm:pt>
    <dgm:pt modelId="{C9DC9AB4-8E38-4F98-83B8-3B86C76AC47E}" type="pres">
      <dgm:prSet presAssocID="{2B3DA8CD-78DC-4E37-8588-BDFE409C3A6B}" presName="iconBgRect" presStyleLbl="bgShp" presStyleIdx="1" presStyleCnt="7"/>
      <dgm:spPr/>
    </dgm:pt>
    <dgm:pt modelId="{2DAFC0F1-4025-472F-B42C-6F1D8C308349}" type="pres">
      <dgm:prSet presAssocID="{2B3DA8CD-78DC-4E37-8588-BDFE409C3A6B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ower"/>
        </a:ext>
      </dgm:extLst>
    </dgm:pt>
    <dgm:pt modelId="{AA415AB8-170C-4F92-ADBA-9F5127B86927}" type="pres">
      <dgm:prSet presAssocID="{2B3DA8CD-78DC-4E37-8588-BDFE409C3A6B}" presName="spaceRect" presStyleCnt="0"/>
      <dgm:spPr/>
    </dgm:pt>
    <dgm:pt modelId="{CC92A49A-40B9-4B9F-A922-94E815982EB0}" type="pres">
      <dgm:prSet presAssocID="{2B3DA8CD-78DC-4E37-8588-BDFE409C3A6B}" presName="textRect" presStyleLbl="revTx" presStyleIdx="1" presStyleCnt="7">
        <dgm:presLayoutVars>
          <dgm:chMax val="1"/>
          <dgm:chPref val="1"/>
        </dgm:presLayoutVars>
      </dgm:prSet>
      <dgm:spPr/>
    </dgm:pt>
    <dgm:pt modelId="{E08B22DB-FC61-4CD5-B962-C20873E24C6B}" type="pres">
      <dgm:prSet presAssocID="{9CA0E07B-4EA5-4C09-9C41-C253B7D23902}" presName="sibTrans" presStyleCnt="0"/>
      <dgm:spPr/>
    </dgm:pt>
    <dgm:pt modelId="{67FCF0F3-673F-4B81-958F-75715826D756}" type="pres">
      <dgm:prSet presAssocID="{51BBBD49-CCFC-46E6-A92F-83E1CC61BF1A}" presName="compNode" presStyleCnt="0"/>
      <dgm:spPr/>
    </dgm:pt>
    <dgm:pt modelId="{C23DFD6A-CD1D-4285-B706-AB7670C867C6}" type="pres">
      <dgm:prSet presAssocID="{51BBBD49-CCFC-46E6-A92F-83E1CC61BF1A}" presName="iconBgRect" presStyleLbl="bgShp" presStyleIdx="2" presStyleCnt="7"/>
      <dgm:spPr/>
    </dgm:pt>
    <dgm:pt modelId="{1C2B3507-CD06-4731-9F01-74E2B10B31D1}" type="pres">
      <dgm:prSet presAssocID="{51BBBD49-CCFC-46E6-A92F-83E1CC61BF1A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AC1B6E7E-087E-476C-8206-2EDDE039D3AB}" type="pres">
      <dgm:prSet presAssocID="{51BBBD49-CCFC-46E6-A92F-83E1CC61BF1A}" presName="spaceRect" presStyleCnt="0"/>
      <dgm:spPr/>
    </dgm:pt>
    <dgm:pt modelId="{8A41B2DC-9F02-4E91-B2B3-2D35A70D08A9}" type="pres">
      <dgm:prSet presAssocID="{51BBBD49-CCFC-46E6-A92F-83E1CC61BF1A}" presName="textRect" presStyleLbl="revTx" presStyleIdx="2" presStyleCnt="7">
        <dgm:presLayoutVars>
          <dgm:chMax val="1"/>
          <dgm:chPref val="1"/>
        </dgm:presLayoutVars>
      </dgm:prSet>
      <dgm:spPr/>
    </dgm:pt>
    <dgm:pt modelId="{D9D310A5-6E5D-4B1D-A38E-B1823953BDE3}" type="pres">
      <dgm:prSet presAssocID="{924D8292-F5C5-4FE9-9B41-BBE2E09C95B2}" presName="sibTrans" presStyleCnt="0"/>
      <dgm:spPr/>
    </dgm:pt>
    <dgm:pt modelId="{D1A63E15-4EBD-4D08-84B6-91257B339B69}" type="pres">
      <dgm:prSet presAssocID="{21837CD3-79CF-419C-8EA7-9B2EEA344A24}" presName="compNode" presStyleCnt="0"/>
      <dgm:spPr/>
    </dgm:pt>
    <dgm:pt modelId="{318EF406-3B00-4EDB-BE16-6B7668062E3B}" type="pres">
      <dgm:prSet presAssocID="{21837CD3-79CF-419C-8EA7-9B2EEA344A24}" presName="iconBgRect" presStyleLbl="bgShp" presStyleIdx="3" presStyleCnt="7"/>
      <dgm:spPr/>
    </dgm:pt>
    <dgm:pt modelId="{677F5223-9C13-4D00-B452-446F1DD421AE}" type="pres">
      <dgm:prSet presAssocID="{21837CD3-79CF-419C-8EA7-9B2EEA344A24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148CA335-2E0C-4623-80E8-08ACDDB0A49A}" type="pres">
      <dgm:prSet presAssocID="{21837CD3-79CF-419C-8EA7-9B2EEA344A24}" presName="spaceRect" presStyleCnt="0"/>
      <dgm:spPr/>
    </dgm:pt>
    <dgm:pt modelId="{268A1B26-97DF-4A5F-B1A2-085AEF1A7705}" type="pres">
      <dgm:prSet presAssocID="{21837CD3-79CF-419C-8EA7-9B2EEA344A24}" presName="textRect" presStyleLbl="revTx" presStyleIdx="3" presStyleCnt="7">
        <dgm:presLayoutVars>
          <dgm:chMax val="1"/>
          <dgm:chPref val="1"/>
        </dgm:presLayoutVars>
      </dgm:prSet>
      <dgm:spPr/>
    </dgm:pt>
    <dgm:pt modelId="{DAC6C619-E016-42D6-8247-B043940FE125}" type="pres">
      <dgm:prSet presAssocID="{31DD8335-FB75-4D62-8D0B-34D913E0D126}" presName="sibTrans" presStyleCnt="0"/>
      <dgm:spPr/>
    </dgm:pt>
    <dgm:pt modelId="{886A6C5E-AE48-44F4-BE6B-EAE236AA2DCE}" type="pres">
      <dgm:prSet presAssocID="{8A02F5BA-C774-4335-9C70-BD17553D045E}" presName="compNode" presStyleCnt="0"/>
      <dgm:spPr/>
    </dgm:pt>
    <dgm:pt modelId="{41E67F25-9AA1-4153-BC94-9FE5F37B9206}" type="pres">
      <dgm:prSet presAssocID="{8A02F5BA-C774-4335-9C70-BD17553D045E}" presName="iconBgRect" presStyleLbl="bgShp" presStyleIdx="4" presStyleCnt="7"/>
      <dgm:spPr/>
    </dgm:pt>
    <dgm:pt modelId="{ECB722B8-1B93-49D6-88B0-B0157678E19B}" type="pres">
      <dgm:prSet presAssocID="{8A02F5BA-C774-4335-9C70-BD17553D045E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sta"/>
        </a:ext>
      </dgm:extLst>
    </dgm:pt>
    <dgm:pt modelId="{E44ED236-51EA-4A94-B94F-E84F55CB1C8F}" type="pres">
      <dgm:prSet presAssocID="{8A02F5BA-C774-4335-9C70-BD17553D045E}" presName="spaceRect" presStyleCnt="0"/>
      <dgm:spPr/>
    </dgm:pt>
    <dgm:pt modelId="{058F8D85-5281-4771-AB2C-01772FBDE7D0}" type="pres">
      <dgm:prSet presAssocID="{8A02F5BA-C774-4335-9C70-BD17553D045E}" presName="textRect" presStyleLbl="revTx" presStyleIdx="4" presStyleCnt="7">
        <dgm:presLayoutVars>
          <dgm:chMax val="1"/>
          <dgm:chPref val="1"/>
        </dgm:presLayoutVars>
      </dgm:prSet>
      <dgm:spPr/>
    </dgm:pt>
    <dgm:pt modelId="{07036E10-F441-4A91-8655-D922ECC63E1B}" type="pres">
      <dgm:prSet presAssocID="{0A692C47-493B-471E-90A0-21651A45F5D8}" presName="sibTrans" presStyleCnt="0"/>
      <dgm:spPr/>
    </dgm:pt>
    <dgm:pt modelId="{E4F9C157-4679-476C-8AE2-7D5AFFD8B0A7}" type="pres">
      <dgm:prSet presAssocID="{C8A4629F-764F-4D3D-9123-B806B57356B4}" presName="compNode" presStyleCnt="0"/>
      <dgm:spPr/>
    </dgm:pt>
    <dgm:pt modelId="{442EA8EF-4F5A-4220-A450-1D744D6D7CA5}" type="pres">
      <dgm:prSet presAssocID="{C8A4629F-764F-4D3D-9123-B806B57356B4}" presName="iconBgRect" presStyleLbl="bgShp" presStyleIdx="5" presStyleCnt="7"/>
      <dgm:spPr/>
    </dgm:pt>
    <dgm:pt modelId="{722FAED9-F976-45B4-9697-DCDB11C7DB9F}" type="pres">
      <dgm:prSet presAssocID="{C8A4629F-764F-4D3D-9123-B806B57356B4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D4F72F0A-AE1B-4757-9163-91D590569322}" type="pres">
      <dgm:prSet presAssocID="{C8A4629F-764F-4D3D-9123-B806B57356B4}" presName="spaceRect" presStyleCnt="0"/>
      <dgm:spPr/>
    </dgm:pt>
    <dgm:pt modelId="{AD2D2F18-AC25-415A-A940-A55B25B9A565}" type="pres">
      <dgm:prSet presAssocID="{C8A4629F-764F-4D3D-9123-B806B57356B4}" presName="textRect" presStyleLbl="revTx" presStyleIdx="5" presStyleCnt="7">
        <dgm:presLayoutVars>
          <dgm:chMax val="1"/>
          <dgm:chPref val="1"/>
        </dgm:presLayoutVars>
      </dgm:prSet>
      <dgm:spPr/>
    </dgm:pt>
    <dgm:pt modelId="{EA7213F1-DBDD-47C0-A293-7DFE7592E730}" type="pres">
      <dgm:prSet presAssocID="{771B712D-0E4D-451F-A24C-04DAEDD986C2}" presName="sibTrans" presStyleCnt="0"/>
      <dgm:spPr/>
    </dgm:pt>
    <dgm:pt modelId="{8EDBAA89-64D1-48EA-9933-53EC13159C63}" type="pres">
      <dgm:prSet presAssocID="{78414D3D-6282-42E6-A79D-8269D67D824C}" presName="compNode" presStyleCnt="0"/>
      <dgm:spPr/>
    </dgm:pt>
    <dgm:pt modelId="{F4D9C39A-E61F-4358-AF74-C1D69B92D406}" type="pres">
      <dgm:prSet presAssocID="{78414D3D-6282-42E6-A79D-8269D67D824C}" presName="iconBgRect" presStyleLbl="bgShp" presStyleIdx="6" presStyleCnt="7"/>
      <dgm:spPr/>
    </dgm:pt>
    <dgm:pt modelId="{B41B5887-9349-4814-A39C-56FFBDA440D1}" type="pres">
      <dgm:prSet presAssocID="{78414D3D-6282-42E6-A79D-8269D67D824C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96076C3E-1F3B-4FB1-893B-21F484BEB92B}" type="pres">
      <dgm:prSet presAssocID="{78414D3D-6282-42E6-A79D-8269D67D824C}" presName="spaceRect" presStyleCnt="0"/>
      <dgm:spPr/>
    </dgm:pt>
    <dgm:pt modelId="{5FC30FE3-763C-4265-97B8-02CD936F2520}" type="pres">
      <dgm:prSet presAssocID="{78414D3D-6282-42E6-A79D-8269D67D824C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36D63306-E6D4-4A0E-84D1-1E2F7DB35DB3}" srcId="{BE449C3D-FE71-46F2-B1C1-D04CEE117CD1}" destId="{3A6444B9-2D7A-48AD-BA43-BFD0ADF29D55}" srcOrd="0" destOrd="0" parTransId="{9060AE3C-2027-4F15-B7D9-9F83AD12031F}" sibTransId="{BB9EB7E2-29C9-4084-B46E-5091FB4DABE3}"/>
    <dgm:cxn modelId="{E14F9916-ADAB-4469-BE21-E1FFFAC9A05A}" srcId="{BE449C3D-FE71-46F2-B1C1-D04CEE117CD1}" destId="{8A02F5BA-C774-4335-9C70-BD17553D045E}" srcOrd="4" destOrd="0" parTransId="{E540F0D2-CAE1-435E-A8B6-87234FEF2461}" sibTransId="{0A692C47-493B-471E-90A0-21651A45F5D8}"/>
    <dgm:cxn modelId="{7BC9BE17-A153-4BA8-94D4-064511B367F8}" srcId="{BE449C3D-FE71-46F2-B1C1-D04CEE117CD1}" destId="{78414D3D-6282-42E6-A79D-8269D67D824C}" srcOrd="6" destOrd="0" parTransId="{F649C268-9177-40BA-852C-3E7B282B062A}" sibTransId="{71755424-E062-40D3-84E5-B1563DC50430}"/>
    <dgm:cxn modelId="{0FBB511C-2238-42AF-9894-EEC5511BB3CC}" type="presOf" srcId="{8A02F5BA-C774-4335-9C70-BD17553D045E}" destId="{058F8D85-5281-4771-AB2C-01772FBDE7D0}" srcOrd="0" destOrd="0" presId="urn:microsoft.com/office/officeart/2018/5/layout/IconCircleLabelList"/>
    <dgm:cxn modelId="{B25E7924-1EE8-4FA8-94DC-478B1D876B47}" srcId="{BE449C3D-FE71-46F2-B1C1-D04CEE117CD1}" destId="{C8A4629F-764F-4D3D-9123-B806B57356B4}" srcOrd="5" destOrd="0" parTransId="{C7E2258E-1E0A-4D11-B359-A3316036F02F}" sibTransId="{771B712D-0E4D-451F-A24C-04DAEDD986C2}"/>
    <dgm:cxn modelId="{45C705A2-79C5-44C5-A8EC-8FB3725C1AF8}" type="presOf" srcId="{78414D3D-6282-42E6-A79D-8269D67D824C}" destId="{5FC30FE3-763C-4265-97B8-02CD936F2520}" srcOrd="0" destOrd="0" presId="urn:microsoft.com/office/officeart/2018/5/layout/IconCircleLabelList"/>
    <dgm:cxn modelId="{D5B129A2-609B-4420-963B-88D28B314329}" type="presOf" srcId="{51BBBD49-CCFC-46E6-A92F-83E1CC61BF1A}" destId="{8A41B2DC-9F02-4E91-B2B3-2D35A70D08A9}" srcOrd="0" destOrd="0" presId="urn:microsoft.com/office/officeart/2018/5/layout/IconCircleLabelList"/>
    <dgm:cxn modelId="{3453EDA3-8514-42C8-AB04-D88BD3898B70}" srcId="{BE449C3D-FE71-46F2-B1C1-D04CEE117CD1}" destId="{51BBBD49-CCFC-46E6-A92F-83E1CC61BF1A}" srcOrd="2" destOrd="0" parTransId="{3E5D123C-46AC-4423-9005-C4A054695EE3}" sibTransId="{924D8292-F5C5-4FE9-9B41-BBE2E09C95B2}"/>
    <dgm:cxn modelId="{FA24B5A4-E13F-4F21-AF68-6CD1A425BC5C}" type="presOf" srcId="{BE449C3D-FE71-46F2-B1C1-D04CEE117CD1}" destId="{532A6CA8-C178-46D8-B191-44C70B4C648F}" srcOrd="0" destOrd="0" presId="urn:microsoft.com/office/officeart/2018/5/layout/IconCircleLabelList"/>
    <dgm:cxn modelId="{CB3710C7-A5BD-4446-9E60-CF5BA88F605E}" type="presOf" srcId="{2B3DA8CD-78DC-4E37-8588-BDFE409C3A6B}" destId="{CC92A49A-40B9-4B9F-A922-94E815982EB0}" srcOrd="0" destOrd="0" presId="urn:microsoft.com/office/officeart/2018/5/layout/IconCircleLabelList"/>
    <dgm:cxn modelId="{D82B72CA-DD7C-4C43-A115-45D7BED9EF92}" type="presOf" srcId="{21837CD3-79CF-419C-8EA7-9B2EEA344A24}" destId="{268A1B26-97DF-4A5F-B1A2-085AEF1A7705}" srcOrd="0" destOrd="0" presId="urn:microsoft.com/office/officeart/2018/5/layout/IconCircleLabelList"/>
    <dgm:cxn modelId="{F0B685D4-E269-42C8-BBD9-7029CD2661C2}" srcId="{BE449C3D-FE71-46F2-B1C1-D04CEE117CD1}" destId="{2B3DA8CD-78DC-4E37-8588-BDFE409C3A6B}" srcOrd="1" destOrd="0" parTransId="{36F4E069-FBF9-4F6D-8FB5-90410CACA50B}" sibTransId="{9CA0E07B-4EA5-4C09-9C41-C253B7D23902}"/>
    <dgm:cxn modelId="{78FC97E2-D080-4747-8975-9FEE09ACC601}" type="presOf" srcId="{C8A4629F-764F-4D3D-9123-B806B57356B4}" destId="{AD2D2F18-AC25-415A-A940-A55B25B9A565}" srcOrd="0" destOrd="0" presId="urn:microsoft.com/office/officeart/2018/5/layout/IconCircleLabelList"/>
    <dgm:cxn modelId="{CC2C85F7-22E9-4032-892C-29D7D3AE08EB}" srcId="{BE449C3D-FE71-46F2-B1C1-D04CEE117CD1}" destId="{21837CD3-79CF-419C-8EA7-9B2EEA344A24}" srcOrd="3" destOrd="0" parTransId="{2C2FE3DC-3387-4905-BC9F-33BC6CFFE50D}" sibTransId="{31DD8335-FB75-4D62-8D0B-34D913E0D126}"/>
    <dgm:cxn modelId="{5D07D5F9-38A1-4D1A-B017-5E40B94FB83B}" type="presOf" srcId="{3A6444B9-2D7A-48AD-BA43-BFD0ADF29D55}" destId="{1A2DE13C-01E7-4143-B1C8-952BD7B79058}" srcOrd="0" destOrd="0" presId="urn:microsoft.com/office/officeart/2018/5/layout/IconCircleLabelList"/>
    <dgm:cxn modelId="{0D76BAE9-9C9E-4A00-9D91-E80E220B62E3}" type="presParOf" srcId="{532A6CA8-C178-46D8-B191-44C70B4C648F}" destId="{1E419E6A-AB88-4F7D-9C35-B76595A60E70}" srcOrd="0" destOrd="0" presId="urn:microsoft.com/office/officeart/2018/5/layout/IconCircleLabelList"/>
    <dgm:cxn modelId="{2F65B829-68C5-49D1-A536-1A78D922015D}" type="presParOf" srcId="{1E419E6A-AB88-4F7D-9C35-B76595A60E70}" destId="{0635BED6-D5AA-40E8-963A-8C662377DA04}" srcOrd="0" destOrd="0" presId="urn:microsoft.com/office/officeart/2018/5/layout/IconCircleLabelList"/>
    <dgm:cxn modelId="{C5BC01D3-E7EE-4C20-8952-407EA953F063}" type="presParOf" srcId="{1E419E6A-AB88-4F7D-9C35-B76595A60E70}" destId="{6D38081E-30D7-4095-AAC4-0873AA29C84F}" srcOrd="1" destOrd="0" presId="urn:microsoft.com/office/officeart/2018/5/layout/IconCircleLabelList"/>
    <dgm:cxn modelId="{10D8741E-E327-4AF2-B39F-3BEACAC7D824}" type="presParOf" srcId="{1E419E6A-AB88-4F7D-9C35-B76595A60E70}" destId="{328F7A73-8D88-4A0F-B78E-E8DE846B947C}" srcOrd="2" destOrd="0" presId="urn:microsoft.com/office/officeart/2018/5/layout/IconCircleLabelList"/>
    <dgm:cxn modelId="{ABF50E67-C459-4790-A1A1-AF457A8099A4}" type="presParOf" srcId="{1E419E6A-AB88-4F7D-9C35-B76595A60E70}" destId="{1A2DE13C-01E7-4143-B1C8-952BD7B79058}" srcOrd="3" destOrd="0" presId="urn:microsoft.com/office/officeart/2018/5/layout/IconCircleLabelList"/>
    <dgm:cxn modelId="{27C13BF2-F245-4D79-9200-483B727B2A1A}" type="presParOf" srcId="{532A6CA8-C178-46D8-B191-44C70B4C648F}" destId="{24818540-3E4C-4190-A465-3772E9F9A170}" srcOrd="1" destOrd="0" presId="urn:microsoft.com/office/officeart/2018/5/layout/IconCircleLabelList"/>
    <dgm:cxn modelId="{C5A25E36-DDF4-49E4-8B0E-A2547288DA49}" type="presParOf" srcId="{532A6CA8-C178-46D8-B191-44C70B4C648F}" destId="{E573BA1F-71E4-45AC-8C4A-3EA053D5BC24}" srcOrd="2" destOrd="0" presId="urn:microsoft.com/office/officeart/2018/5/layout/IconCircleLabelList"/>
    <dgm:cxn modelId="{D3B476C7-F3CF-40CC-A5C2-0F1B3E8BD16B}" type="presParOf" srcId="{E573BA1F-71E4-45AC-8C4A-3EA053D5BC24}" destId="{C9DC9AB4-8E38-4F98-83B8-3B86C76AC47E}" srcOrd="0" destOrd="0" presId="urn:microsoft.com/office/officeart/2018/5/layout/IconCircleLabelList"/>
    <dgm:cxn modelId="{35E2BED2-A6E2-4E8F-ADE1-6AA0D844FE32}" type="presParOf" srcId="{E573BA1F-71E4-45AC-8C4A-3EA053D5BC24}" destId="{2DAFC0F1-4025-472F-B42C-6F1D8C308349}" srcOrd="1" destOrd="0" presId="urn:microsoft.com/office/officeart/2018/5/layout/IconCircleLabelList"/>
    <dgm:cxn modelId="{1895C277-1C8B-42BA-AAED-07DEC461B936}" type="presParOf" srcId="{E573BA1F-71E4-45AC-8C4A-3EA053D5BC24}" destId="{AA415AB8-170C-4F92-ADBA-9F5127B86927}" srcOrd="2" destOrd="0" presId="urn:microsoft.com/office/officeart/2018/5/layout/IconCircleLabelList"/>
    <dgm:cxn modelId="{0DC17B6B-8A65-4433-A6D5-20A442B3A8A4}" type="presParOf" srcId="{E573BA1F-71E4-45AC-8C4A-3EA053D5BC24}" destId="{CC92A49A-40B9-4B9F-A922-94E815982EB0}" srcOrd="3" destOrd="0" presId="urn:microsoft.com/office/officeart/2018/5/layout/IconCircleLabelList"/>
    <dgm:cxn modelId="{67CC54BB-9357-4941-848F-441BE2B36925}" type="presParOf" srcId="{532A6CA8-C178-46D8-B191-44C70B4C648F}" destId="{E08B22DB-FC61-4CD5-B962-C20873E24C6B}" srcOrd="3" destOrd="0" presId="urn:microsoft.com/office/officeart/2018/5/layout/IconCircleLabelList"/>
    <dgm:cxn modelId="{B59BAEFE-C038-4854-B2C3-5C54E280E59E}" type="presParOf" srcId="{532A6CA8-C178-46D8-B191-44C70B4C648F}" destId="{67FCF0F3-673F-4B81-958F-75715826D756}" srcOrd="4" destOrd="0" presId="urn:microsoft.com/office/officeart/2018/5/layout/IconCircleLabelList"/>
    <dgm:cxn modelId="{FF5E979F-DC37-43EC-9067-D4E560DC6B7B}" type="presParOf" srcId="{67FCF0F3-673F-4B81-958F-75715826D756}" destId="{C23DFD6A-CD1D-4285-B706-AB7670C867C6}" srcOrd="0" destOrd="0" presId="urn:microsoft.com/office/officeart/2018/5/layout/IconCircleLabelList"/>
    <dgm:cxn modelId="{0435D892-61B5-498B-A7FE-80E2A4D0DAB2}" type="presParOf" srcId="{67FCF0F3-673F-4B81-958F-75715826D756}" destId="{1C2B3507-CD06-4731-9F01-74E2B10B31D1}" srcOrd="1" destOrd="0" presId="urn:microsoft.com/office/officeart/2018/5/layout/IconCircleLabelList"/>
    <dgm:cxn modelId="{5FA565CB-80FE-49C3-8740-6A1226F8A76D}" type="presParOf" srcId="{67FCF0F3-673F-4B81-958F-75715826D756}" destId="{AC1B6E7E-087E-476C-8206-2EDDE039D3AB}" srcOrd="2" destOrd="0" presId="urn:microsoft.com/office/officeart/2018/5/layout/IconCircleLabelList"/>
    <dgm:cxn modelId="{92C5B0C1-0DA8-4C3D-83E1-84F0452D70FB}" type="presParOf" srcId="{67FCF0F3-673F-4B81-958F-75715826D756}" destId="{8A41B2DC-9F02-4E91-B2B3-2D35A70D08A9}" srcOrd="3" destOrd="0" presId="urn:microsoft.com/office/officeart/2018/5/layout/IconCircleLabelList"/>
    <dgm:cxn modelId="{0E49D1E5-BE0A-4AD2-A5A9-B4C514EDE3C7}" type="presParOf" srcId="{532A6CA8-C178-46D8-B191-44C70B4C648F}" destId="{D9D310A5-6E5D-4B1D-A38E-B1823953BDE3}" srcOrd="5" destOrd="0" presId="urn:microsoft.com/office/officeart/2018/5/layout/IconCircleLabelList"/>
    <dgm:cxn modelId="{714E1D8B-9CE3-49B9-8231-31347ECAEC2D}" type="presParOf" srcId="{532A6CA8-C178-46D8-B191-44C70B4C648F}" destId="{D1A63E15-4EBD-4D08-84B6-91257B339B69}" srcOrd="6" destOrd="0" presId="urn:microsoft.com/office/officeart/2018/5/layout/IconCircleLabelList"/>
    <dgm:cxn modelId="{69D2FA5D-E19B-47DA-A698-4EFAD42B7E63}" type="presParOf" srcId="{D1A63E15-4EBD-4D08-84B6-91257B339B69}" destId="{318EF406-3B00-4EDB-BE16-6B7668062E3B}" srcOrd="0" destOrd="0" presId="urn:microsoft.com/office/officeart/2018/5/layout/IconCircleLabelList"/>
    <dgm:cxn modelId="{69010DFA-0091-4F82-B3BD-09817D1491A6}" type="presParOf" srcId="{D1A63E15-4EBD-4D08-84B6-91257B339B69}" destId="{677F5223-9C13-4D00-B452-446F1DD421AE}" srcOrd="1" destOrd="0" presId="urn:microsoft.com/office/officeart/2018/5/layout/IconCircleLabelList"/>
    <dgm:cxn modelId="{E0A53449-1E00-4489-8B32-C66B08321A94}" type="presParOf" srcId="{D1A63E15-4EBD-4D08-84B6-91257B339B69}" destId="{148CA335-2E0C-4623-80E8-08ACDDB0A49A}" srcOrd="2" destOrd="0" presId="urn:microsoft.com/office/officeart/2018/5/layout/IconCircleLabelList"/>
    <dgm:cxn modelId="{14F01230-A00E-48BA-B87D-14766AB90CA5}" type="presParOf" srcId="{D1A63E15-4EBD-4D08-84B6-91257B339B69}" destId="{268A1B26-97DF-4A5F-B1A2-085AEF1A7705}" srcOrd="3" destOrd="0" presId="urn:microsoft.com/office/officeart/2018/5/layout/IconCircleLabelList"/>
    <dgm:cxn modelId="{0AB5B70D-26B5-4D0D-ABBF-D306A7BBFC4F}" type="presParOf" srcId="{532A6CA8-C178-46D8-B191-44C70B4C648F}" destId="{DAC6C619-E016-42D6-8247-B043940FE125}" srcOrd="7" destOrd="0" presId="urn:microsoft.com/office/officeart/2018/5/layout/IconCircleLabelList"/>
    <dgm:cxn modelId="{19B9F155-70A9-4BE0-8AD3-A3938F5355CD}" type="presParOf" srcId="{532A6CA8-C178-46D8-B191-44C70B4C648F}" destId="{886A6C5E-AE48-44F4-BE6B-EAE236AA2DCE}" srcOrd="8" destOrd="0" presId="urn:microsoft.com/office/officeart/2018/5/layout/IconCircleLabelList"/>
    <dgm:cxn modelId="{0A053471-7368-496D-A2FC-43E214156B5F}" type="presParOf" srcId="{886A6C5E-AE48-44F4-BE6B-EAE236AA2DCE}" destId="{41E67F25-9AA1-4153-BC94-9FE5F37B9206}" srcOrd="0" destOrd="0" presId="urn:microsoft.com/office/officeart/2018/5/layout/IconCircleLabelList"/>
    <dgm:cxn modelId="{F8EA98BC-6679-4BC4-90C1-B4E3794CCD4D}" type="presParOf" srcId="{886A6C5E-AE48-44F4-BE6B-EAE236AA2DCE}" destId="{ECB722B8-1B93-49D6-88B0-B0157678E19B}" srcOrd="1" destOrd="0" presId="urn:microsoft.com/office/officeart/2018/5/layout/IconCircleLabelList"/>
    <dgm:cxn modelId="{034C60E2-25B5-4CAB-9944-AA27074CCE6D}" type="presParOf" srcId="{886A6C5E-AE48-44F4-BE6B-EAE236AA2DCE}" destId="{E44ED236-51EA-4A94-B94F-E84F55CB1C8F}" srcOrd="2" destOrd="0" presId="urn:microsoft.com/office/officeart/2018/5/layout/IconCircleLabelList"/>
    <dgm:cxn modelId="{E806A6E6-BAF5-4070-B4AD-B1B34F7019EB}" type="presParOf" srcId="{886A6C5E-AE48-44F4-BE6B-EAE236AA2DCE}" destId="{058F8D85-5281-4771-AB2C-01772FBDE7D0}" srcOrd="3" destOrd="0" presId="urn:microsoft.com/office/officeart/2018/5/layout/IconCircleLabelList"/>
    <dgm:cxn modelId="{A48C15CB-F5C8-411B-A38A-AC90EDF28350}" type="presParOf" srcId="{532A6CA8-C178-46D8-B191-44C70B4C648F}" destId="{07036E10-F441-4A91-8655-D922ECC63E1B}" srcOrd="9" destOrd="0" presId="urn:microsoft.com/office/officeart/2018/5/layout/IconCircleLabelList"/>
    <dgm:cxn modelId="{824BF964-D2E4-42F1-9BDA-A0A68FC8C364}" type="presParOf" srcId="{532A6CA8-C178-46D8-B191-44C70B4C648F}" destId="{E4F9C157-4679-476C-8AE2-7D5AFFD8B0A7}" srcOrd="10" destOrd="0" presId="urn:microsoft.com/office/officeart/2018/5/layout/IconCircleLabelList"/>
    <dgm:cxn modelId="{67273FD9-AB1B-436A-BF5E-278392DA0487}" type="presParOf" srcId="{E4F9C157-4679-476C-8AE2-7D5AFFD8B0A7}" destId="{442EA8EF-4F5A-4220-A450-1D744D6D7CA5}" srcOrd="0" destOrd="0" presId="urn:microsoft.com/office/officeart/2018/5/layout/IconCircleLabelList"/>
    <dgm:cxn modelId="{96F862AD-B3AB-4833-9B8F-78C1C6B3D999}" type="presParOf" srcId="{E4F9C157-4679-476C-8AE2-7D5AFFD8B0A7}" destId="{722FAED9-F976-45B4-9697-DCDB11C7DB9F}" srcOrd="1" destOrd="0" presId="urn:microsoft.com/office/officeart/2018/5/layout/IconCircleLabelList"/>
    <dgm:cxn modelId="{83E93671-B7CF-48EA-A1C0-E89A9E9F5DA0}" type="presParOf" srcId="{E4F9C157-4679-476C-8AE2-7D5AFFD8B0A7}" destId="{D4F72F0A-AE1B-4757-9163-91D590569322}" srcOrd="2" destOrd="0" presId="urn:microsoft.com/office/officeart/2018/5/layout/IconCircleLabelList"/>
    <dgm:cxn modelId="{FA2A7DCE-E4E5-47A4-B236-C8CDDEF899DF}" type="presParOf" srcId="{E4F9C157-4679-476C-8AE2-7D5AFFD8B0A7}" destId="{AD2D2F18-AC25-415A-A940-A55B25B9A565}" srcOrd="3" destOrd="0" presId="urn:microsoft.com/office/officeart/2018/5/layout/IconCircleLabelList"/>
    <dgm:cxn modelId="{C5B564C9-5EC8-4A80-B4AC-D1CF8AE30247}" type="presParOf" srcId="{532A6CA8-C178-46D8-B191-44C70B4C648F}" destId="{EA7213F1-DBDD-47C0-A293-7DFE7592E730}" srcOrd="11" destOrd="0" presId="urn:microsoft.com/office/officeart/2018/5/layout/IconCircleLabelList"/>
    <dgm:cxn modelId="{A8645C7D-B3A9-4175-B426-62ADE8768432}" type="presParOf" srcId="{532A6CA8-C178-46D8-B191-44C70B4C648F}" destId="{8EDBAA89-64D1-48EA-9933-53EC13159C63}" srcOrd="12" destOrd="0" presId="urn:microsoft.com/office/officeart/2018/5/layout/IconCircleLabelList"/>
    <dgm:cxn modelId="{4456EB1F-3291-4B63-97A0-D4AD8F48EFFC}" type="presParOf" srcId="{8EDBAA89-64D1-48EA-9933-53EC13159C63}" destId="{F4D9C39A-E61F-4358-AF74-C1D69B92D406}" srcOrd="0" destOrd="0" presId="urn:microsoft.com/office/officeart/2018/5/layout/IconCircleLabelList"/>
    <dgm:cxn modelId="{C65CDE62-D399-4A03-96F8-CAF25FB3E2B2}" type="presParOf" srcId="{8EDBAA89-64D1-48EA-9933-53EC13159C63}" destId="{B41B5887-9349-4814-A39C-56FFBDA440D1}" srcOrd="1" destOrd="0" presId="urn:microsoft.com/office/officeart/2018/5/layout/IconCircleLabelList"/>
    <dgm:cxn modelId="{F904CAA4-AF8F-495E-8880-034A806B2E38}" type="presParOf" srcId="{8EDBAA89-64D1-48EA-9933-53EC13159C63}" destId="{96076C3E-1F3B-4FB1-893B-21F484BEB92B}" srcOrd="2" destOrd="0" presId="urn:microsoft.com/office/officeart/2018/5/layout/IconCircleLabelList"/>
    <dgm:cxn modelId="{A2FC7FDD-537C-4CF6-8A52-61D60F7ED1A9}" type="presParOf" srcId="{8EDBAA89-64D1-48EA-9933-53EC13159C63}" destId="{5FC30FE3-763C-4265-97B8-02CD936F2520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D1418ED-3E40-4C0C-9056-37CED9F5DF4C}" type="doc">
      <dgm:prSet loTypeId="urn:microsoft.com/office/officeart/2005/8/layout/vList5" loCatId="list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6D4B1B1F-0FBC-4701-8B62-7E036F2C2E8D}">
      <dgm:prSet/>
      <dgm:spPr>
        <a:solidFill>
          <a:schemeClr val="accent1">
            <a:lumMod val="60000"/>
            <a:lumOff val="40000"/>
          </a:schemeClr>
        </a:solidFill>
      </dgm:spPr>
      <dgm:t>
        <a:bodyPr anchor="t" anchorCtr="1"/>
        <a:lstStyle/>
        <a:p>
          <a:r>
            <a:rPr lang="en-GB" b="0" i="0"/>
            <a:t>Connect</a:t>
          </a:r>
          <a:endParaRPr lang="en-US"/>
        </a:p>
      </dgm:t>
    </dgm:pt>
    <dgm:pt modelId="{9C7C521E-C3C3-4780-8077-C65B5C8F39E2}" type="parTrans" cxnId="{5F454A2A-D470-4C06-B24B-B8928214526E}">
      <dgm:prSet/>
      <dgm:spPr/>
      <dgm:t>
        <a:bodyPr/>
        <a:lstStyle/>
        <a:p>
          <a:endParaRPr lang="en-US"/>
        </a:p>
      </dgm:t>
    </dgm:pt>
    <dgm:pt modelId="{726F7A40-9F36-49D8-A556-02B74F897826}" type="sibTrans" cxnId="{5F454A2A-D470-4C06-B24B-B8928214526E}">
      <dgm:prSet/>
      <dgm:spPr/>
      <dgm:t>
        <a:bodyPr/>
        <a:lstStyle/>
        <a:p>
          <a:endParaRPr lang="en-US"/>
        </a:p>
      </dgm:t>
    </dgm:pt>
    <dgm:pt modelId="{EC29132D-C304-4DA8-9601-348002D3843C}">
      <dgm:prSet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GB" b="0" i="0"/>
            <a:t>Maintain friendships</a:t>
          </a:r>
          <a:endParaRPr lang="en-US"/>
        </a:p>
      </dgm:t>
    </dgm:pt>
    <dgm:pt modelId="{BBE5FD86-7E5D-41C2-BD7D-A0F3EC2A6521}" type="parTrans" cxnId="{D5A81AE4-DE6E-49B6-BE69-E0BF144DA92C}">
      <dgm:prSet/>
      <dgm:spPr/>
      <dgm:t>
        <a:bodyPr/>
        <a:lstStyle/>
        <a:p>
          <a:endParaRPr lang="en-US"/>
        </a:p>
      </dgm:t>
    </dgm:pt>
    <dgm:pt modelId="{F318CB7F-165D-4588-B29A-B1E425337EC5}" type="sibTrans" cxnId="{D5A81AE4-DE6E-49B6-BE69-E0BF144DA92C}">
      <dgm:prSet/>
      <dgm:spPr/>
      <dgm:t>
        <a:bodyPr/>
        <a:lstStyle/>
        <a:p>
          <a:endParaRPr lang="en-US"/>
        </a:p>
      </dgm:t>
    </dgm:pt>
    <dgm:pt modelId="{6B2E42ED-E0AF-484C-9301-515B9B8EF552}">
      <dgm:prSet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GB" b="0" i="0"/>
            <a:t>Develop new connections</a:t>
          </a:r>
          <a:endParaRPr lang="en-US"/>
        </a:p>
      </dgm:t>
    </dgm:pt>
    <dgm:pt modelId="{4279D0AF-EDAE-465C-8BDC-E61F9C9B5E8D}" type="parTrans" cxnId="{74BEA7CA-2B3B-4D40-B79A-E490443D7A3C}">
      <dgm:prSet/>
      <dgm:spPr/>
      <dgm:t>
        <a:bodyPr/>
        <a:lstStyle/>
        <a:p>
          <a:endParaRPr lang="en-US"/>
        </a:p>
      </dgm:t>
    </dgm:pt>
    <dgm:pt modelId="{29C0E392-B743-473A-B8EF-113F1BCFCD9A}" type="sibTrans" cxnId="{74BEA7CA-2B3B-4D40-B79A-E490443D7A3C}">
      <dgm:prSet/>
      <dgm:spPr/>
      <dgm:t>
        <a:bodyPr/>
        <a:lstStyle/>
        <a:p>
          <a:endParaRPr lang="en-US"/>
        </a:p>
      </dgm:t>
    </dgm:pt>
    <dgm:pt modelId="{172C4EF2-D83D-4584-A448-41BF8CF45D59}">
      <dgm:prSet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GB" b="0" i="0"/>
            <a:t>Family time</a:t>
          </a:r>
          <a:endParaRPr lang="en-US"/>
        </a:p>
      </dgm:t>
    </dgm:pt>
    <dgm:pt modelId="{B690DF5B-F68C-490E-BC57-08061A25EAD2}" type="parTrans" cxnId="{D86A9F88-AAFE-49AC-A34D-E19BD650A185}">
      <dgm:prSet/>
      <dgm:spPr/>
      <dgm:t>
        <a:bodyPr/>
        <a:lstStyle/>
        <a:p>
          <a:endParaRPr lang="en-US"/>
        </a:p>
      </dgm:t>
    </dgm:pt>
    <dgm:pt modelId="{D8D16AAC-5704-4A11-8F3A-8DFADE318295}" type="sibTrans" cxnId="{D86A9F88-AAFE-49AC-A34D-E19BD650A185}">
      <dgm:prSet/>
      <dgm:spPr/>
      <dgm:t>
        <a:bodyPr/>
        <a:lstStyle/>
        <a:p>
          <a:endParaRPr lang="en-US"/>
        </a:p>
      </dgm:t>
    </dgm:pt>
    <dgm:pt modelId="{34CE4B7B-6F07-4D30-B53B-EF7845997642}">
      <dgm:prSet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GB" b="0" i="0"/>
            <a:t>Write a support list</a:t>
          </a:r>
          <a:endParaRPr lang="en-US"/>
        </a:p>
      </dgm:t>
    </dgm:pt>
    <dgm:pt modelId="{568A8FCD-2080-48DF-BAF6-FB5788032DC8}" type="parTrans" cxnId="{8640FDE5-5D59-4738-972B-FEC9FBA3D177}">
      <dgm:prSet/>
      <dgm:spPr/>
      <dgm:t>
        <a:bodyPr/>
        <a:lstStyle/>
        <a:p>
          <a:endParaRPr lang="en-US"/>
        </a:p>
      </dgm:t>
    </dgm:pt>
    <dgm:pt modelId="{34FC67C4-B03E-4256-81F0-00D6F272B73D}" type="sibTrans" cxnId="{8640FDE5-5D59-4738-972B-FEC9FBA3D177}">
      <dgm:prSet/>
      <dgm:spPr/>
      <dgm:t>
        <a:bodyPr/>
        <a:lstStyle/>
        <a:p>
          <a:endParaRPr lang="en-US"/>
        </a:p>
      </dgm:t>
    </dgm:pt>
    <dgm:pt modelId="{D2083330-4648-47D4-BBEB-754312861764}" type="pres">
      <dgm:prSet presAssocID="{AD1418ED-3E40-4C0C-9056-37CED9F5DF4C}" presName="Name0" presStyleCnt="0">
        <dgm:presLayoutVars>
          <dgm:dir/>
          <dgm:animLvl val="lvl"/>
          <dgm:resizeHandles val="exact"/>
        </dgm:presLayoutVars>
      </dgm:prSet>
      <dgm:spPr/>
    </dgm:pt>
    <dgm:pt modelId="{881AEB4D-65D9-4461-8740-547048260CE5}" type="pres">
      <dgm:prSet presAssocID="{6D4B1B1F-0FBC-4701-8B62-7E036F2C2E8D}" presName="linNode" presStyleCnt="0"/>
      <dgm:spPr/>
    </dgm:pt>
    <dgm:pt modelId="{909ACFB9-CEF5-48C2-890F-EC4A0C151295}" type="pres">
      <dgm:prSet presAssocID="{6D4B1B1F-0FBC-4701-8B62-7E036F2C2E8D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BF05CD9D-296A-4C25-9177-3BE80A1B9E1D}" type="pres">
      <dgm:prSet presAssocID="{6D4B1B1F-0FBC-4701-8B62-7E036F2C2E8D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CD241C14-807B-4DCF-9118-A7CC0CC0AACE}" type="presOf" srcId="{34CE4B7B-6F07-4D30-B53B-EF7845997642}" destId="{BF05CD9D-296A-4C25-9177-3BE80A1B9E1D}" srcOrd="0" destOrd="3" presId="urn:microsoft.com/office/officeart/2005/8/layout/vList5"/>
    <dgm:cxn modelId="{5F454A2A-D470-4C06-B24B-B8928214526E}" srcId="{AD1418ED-3E40-4C0C-9056-37CED9F5DF4C}" destId="{6D4B1B1F-0FBC-4701-8B62-7E036F2C2E8D}" srcOrd="0" destOrd="0" parTransId="{9C7C521E-C3C3-4780-8077-C65B5C8F39E2}" sibTransId="{726F7A40-9F36-49D8-A556-02B74F897826}"/>
    <dgm:cxn modelId="{A05CE056-AAC7-4EF1-88D9-04CCF6308B6D}" type="presOf" srcId="{EC29132D-C304-4DA8-9601-348002D3843C}" destId="{BF05CD9D-296A-4C25-9177-3BE80A1B9E1D}" srcOrd="0" destOrd="0" presId="urn:microsoft.com/office/officeart/2005/8/layout/vList5"/>
    <dgm:cxn modelId="{D86A9F88-AAFE-49AC-A34D-E19BD650A185}" srcId="{6D4B1B1F-0FBC-4701-8B62-7E036F2C2E8D}" destId="{172C4EF2-D83D-4584-A448-41BF8CF45D59}" srcOrd="2" destOrd="0" parTransId="{B690DF5B-F68C-490E-BC57-08061A25EAD2}" sibTransId="{D8D16AAC-5704-4A11-8F3A-8DFADE318295}"/>
    <dgm:cxn modelId="{2C1FE389-2CAA-485F-9433-3C6C6FBF8EE4}" type="presOf" srcId="{172C4EF2-D83D-4584-A448-41BF8CF45D59}" destId="{BF05CD9D-296A-4C25-9177-3BE80A1B9E1D}" srcOrd="0" destOrd="2" presId="urn:microsoft.com/office/officeart/2005/8/layout/vList5"/>
    <dgm:cxn modelId="{139C7EB2-9F86-4DA2-949A-AF16F4B94277}" type="presOf" srcId="{6B2E42ED-E0AF-484C-9301-515B9B8EF552}" destId="{BF05CD9D-296A-4C25-9177-3BE80A1B9E1D}" srcOrd="0" destOrd="1" presId="urn:microsoft.com/office/officeart/2005/8/layout/vList5"/>
    <dgm:cxn modelId="{74BEA7CA-2B3B-4D40-B79A-E490443D7A3C}" srcId="{6D4B1B1F-0FBC-4701-8B62-7E036F2C2E8D}" destId="{6B2E42ED-E0AF-484C-9301-515B9B8EF552}" srcOrd="1" destOrd="0" parTransId="{4279D0AF-EDAE-465C-8BDC-E61F9C9B5E8D}" sibTransId="{29C0E392-B743-473A-B8EF-113F1BCFCD9A}"/>
    <dgm:cxn modelId="{A0CFF8E0-351C-4433-9241-8B3C42E64DC2}" type="presOf" srcId="{6D4B1B1F-0FBC-4701-8B62-7E036F2C2E8D}" destId="{909ACFB9-CEF5-48C2-890F-EC4A0C151295}" srcOrd="0" destOrd="0" presId="urn:microsoft.com/office/officeart/2005/8/layout/vList5"/>
    <dgm:cxn modelId="{D352C8E3-03F3-4880-AA87-A857FFF0FF58}" type="presOf" srcId="{AD1418ED-3E40-4C0C-9056-37CED9F5DF4C}" destId="{D2083330-4648-47D4-BBEB-754312861764}" srcOrd="0" destOrd="0" presId="urn:microsoft.com/office/officeart/2005/8/layout/vList5"/>
    <dgm:cxn modelId="{D5A81AE4-DE6E-49B6-BE69-E0BF144DA92C}" srcId="{6D4B1B1F-0FBC-4701-8B62-7E036F2C2E8D}" destId="{EC29132D-C304-4DA8-9601-348002D3843C}" srcOrd="0" destOrd="0" parTransId="{BBE5FD86-7E5D-41C2-BD7D-A0F3EC2A6521}" sibTransId="{F318CB7F-165D-4588-B29A-B1E425337EC5}"/>
    <dgm:cxn modelId="{8640FDE5-5D59-4738-972B-FEC9FBA3D177}" srcId="{6D4B1B1F-0FBC-4701-8B62-7E036F2C2E8D}" destId="{34CE4B7B-6F07-4D30-B53B-EF7845997642}" srcOrd="3" destOrd="0" parTransId="{568A8FCD-2080-48DF-BAF6-FB5788032DC8}" sibTransId="{34FC67C4-B03E-4256-81F0-00D6F272B73D}"/>
    <dgm:cxn modelId="{BCE3C59E-26BE-4E31-8453-16C188DEE063}" type="presParOf" srcId="{D2083330-4648-47D4-BBEB-754312861764}" destId="{881AEB4D-65D9-4461-8740-547048260CE5}" srcOrd="0" destOrd="0" presId="urn:microsoft.com/office/officeart/2005/8/layout/vList5"/>
    <dgm:cxn modelId="{7ACEED36-0626-477F-8634-000D3DB535B7}" type="presParOf" srcId="{881AEB4D-65D9-4461-8740-547048260CE5}" destId="{909ACFB9-CEF5-48C2-890F-EC4A0C151295}" srcOrd="0" destOrd="0" presId="urn:microsoft.com/office/officeart/2005/8/layout/vList5"/>
    <dgm:cxn modelId="{81696256-9FFA-4DED-96C0-85D786DF46BB}" type="presParOf" srcId="{881AEB4D-65D9-4461-8740-547048260CE5}" destId="{BF05CD9D-296A-4C25-9177-3BE80A1B9E1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D1418ED-3E40-4C0C-9056-37CED9F5DF4C}" type="doc">
      <dgm:prSet loTypeId="urn:microsoft.com/office/officeart/2005/8/layout/vList5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D4B1B1F-0FBC-4701-8B62-7E036F2C2E8D}">
      <dgm:prSet/>
      <dgm:spPr>
        <a:solidFill>
          <a:srgbClr val="1D652B"/>
        </a:solidFill>
      </dgm:spPr>
      <dgm:t>
        <a:bodyPr anchor="t" anchorCtr="1"/>
        <a:lstStyle/>
        <a:p>
          <a:r>
            <a:rPr lang="en-US"/>
            <a:t>Keep Learning</a:t>
          </a:r>
        </a:p>
      </dgm:t>
    </dgm:pt>
    <dgm:pt modelId="{9C7C521E-C3C3-4780-8077-C65B5C8F39E2}" type="parTrans" cxnId="{5F454A2A-D470-4C06-B24B-B8928214526E}">
      <dgm:prSet/>
      <dgm:spPr/>
      <dgm:t>
        <a:bodyPr/>
        <a:lstStyle/>
        <a:p>
          <a:endParaRPr lang="en-US"/>
        </a:p>
      </dgm:t>
    </dgm:pt>
    <dgm:pt modelId="{726F7A40-9F36-49D8-A556-02B74F897826}" type="sibTrans" cxnId="{5F454A2A-D470-4C06-B24B-B8928214526E}">
      <dgm:prSet/>
      <dgm:spPr/>
      <dgm:t>
        <a:bodyPr/>
        <a:lstStyle/>
        <a:p>
          <a:endParaRPr lang="en-US"/>
        </a:p>
      </dgm:t>
    </dgm:pt>
    <dgm:pt modelId="{EC29132D-C304-4DA8-9601-348002D3843C}">
      <dgm:prSet/>
      <dgm:spPr>
        <a:solidFill>
          <a:srgbClr val="00B050">
            <a:alpha val="90000"/>
          </a:srgbClr>
        </a:solidFill>
        <a:ln>
          <a:solidFill>
            <a:srgbClr val="1D652B">
              <a:alpha val="89804"/>
            </a:srgbClr>
          </a:solidFill>
        </a:ln>
      </dgm:spPr>
      <dgm:t>
        <a:bodyPr/>
        <a:lstStyle/>
        <a:p>
          <a:r>
            <a:rPr lang="en-US"/>
            <a:t>New Hobbies</a:t>
          </a:r>
        </a:p>
      </dgm:t>
    </dgm:pt>
    <dgm:pt modelId="{BBE5FD86-7E5D-41C2-BD7D-A0F3EC2A6521}" type="parTrans" cxnId="{D5A81AE4-DE6E-49B6-BE69-E0BF144DA92C}">
      <dgm:prSet/>
      <dgm:spPr/>
      <dgm:t>
        <a:bodyPr/>
        <a:lstStyle/>
        <a:p>
          <a:endParaRPr lang="en-US"/>
        </a:p>
      </dgm:t>
    </dgm:pt>
    <dgm:pt modelId="{F318CB7F-165D-4588-B29A-B1E425337EC5}" type="sibTrans" cxnId="{D5A81AE4-DE6E-49B6-BE69-E0BF144DA92C}">
      <dgm:prSet/>
      <dgm:spPr/>
      <dgm:t>
        <a:bodyPr/>
        <a:lstStyle/>
        <a:p>
          <a:endParaRPr lang="en-US"/>
        </a:p>
      </dgm:t>
    </dgm:pt>
    <dgm:pt modelId="{6B2E42ED-E0AF-484C-9301-515B9B8EF552}">
      <dgm:prSet/>
      <dgm:spPr>
        <a:solidFill>
          <a:srgbClr val="00B050">
            <a:alpha val="90000"/>
          </a:srgbClr>
        </a:solidFill>
        <a:ln>
          <a:solidFill>
            <a:srgbClr val="1D652B">
              <a:alpha val="89804"/>
            </a:srgbClr>
          </a:solidFill>
        </a:ln>
      </dgm:spPr>
      <dgm:t>
        <a:bodyPr/>
        <a:lstStyle/>
        <a:p>
          <a:r>
            <a:rPr lang="en-US"/>
            <a:t>Learn a new skill</a:t>
          </a:r>
        </a:p>
      </dgm:t>
    </dgm:pt>
    <dgm:pt modelId="{4279D0AF-EDAE-465C-8BDC-E61F9C9B5E8D}" type="parTrans" cxnId="{74BEA7CA-2B3B-4D40-B79A-E490443D7A3C}">
      <dgm:prSet/>
      <dgm:spPr/>
      <dgm:t>
        <a:bodyPr/>
        <a:lstStyle/>
        <a:p>
          <a:endParaRPr lang="en-US"/>
        </a:p>
      </dgm:t>
    </dgm:pt>
    <dgm:pt modelId="{29C0E392-B743-473A-B8EF-113F1BCFCD9A}" type="sibTrans" cxnId="{74BEA7CA-2B3B-4D40-B79A-E490443D7A3C}">
      <dgm:prSet/>
      <dgm:spPr/>
      <dgm:t>
        <a:bodyPr/>
        <a:lstStyle/>
        <a:p>
          <a:endParaRPr lang="en-US"/>
        </a:p>
      </dgm:t>
    </dgm:pt>
    <dgm:pt modelId="{172C4EF2-D83D-4584-A448-41BF8CF45D59}">
      <dgm:prSet/>
      <dgm:spPr>
        <a:solidFill>
          <a:srgbClr val="00B050">
            <a:alpha val="90000"/>
          </a:srgbClr>
        </a:solidFill>
        <a:ln>
          <a:solidFill>
            <a:srgbClr val="1D652B">
              <a:alpha val="89804"/>
            </a:srgbClr>
          </a:solidFill>
        </a:ln>
      </dgm:spPr>
      <dgm:t>
        <a:bodyPr/>
        <a:lstStyle/>
        <a:p>
          <a:r>
            <a:rPr lang="en-US"/>
            <a:t>Board/Card games</a:t>
          </a:r>
        </a:p>
      </dgm:t>
    </dgm:pt>
    <dgm:pt modelId="{B690DF5B-F68C-490E-BC57-08061A25EAD2}" type="parTrans" cxnId="{D86A9F88-AAFE-49AC-A34D-E19BD650A185}">
      <dgm:prSet/>
      <dgm:spPr/>
      <dgm:t>
        <a:bodyPr/>
        <a:lstStyle/>
        <a:p>
          <a:endParaRPr lang="en-US"/>
        </a:p>
      </dgm:t>
    </dgm:pt>
    <dgm:pt modelId="{D8D16AAC-5704-4A11-8F3A-8DFADE318295}" type="sibTrans" cxnId="{D86A9F88-AAFE-49AC-A34D-E19BD650A185}">
      <dgm:prSet/>
      <dgm:spPr/>
      <dgm:t>
        <a:bodyPr/>
        <a:lstStyle/>
        <a:p>
          <a:endParaRPr lang="en-US"/>
        </a:p>
      </dgm:t>
    </dgm:pt>
    <dgm:pt modelId="{34CE4B7B-6F07-4D30-B53B-EF7845997642}">
      <dgm:prSet/>
      <dgm:spPr>
        <a:solidFill>
          <a:srgbClr val="00B050">
            <a:alpha val="90000"/>
          </a:srgbClr>
        </a:solidFill>
        <a:ln>
          <a:solidFill>
            <a:srgbClr val="1D652B">
              <a:alpha val="89804"/>
            </a:srgbClr>
          </a:solidFill>
        </a:ln>
      </dgm:spPr>
      <dgm:t>
        <a:bodyPr/>
        <a:lstStyle/>
        <a:p>
          <a:r>
            <a:rPr lang="en-US"/>
            <a:t>Reading</a:t>
          </a:r>
        </a:p>
      </dgm:t>
    </dgm:pt>
    <dgm:pt modelId="{568A8FCD-2080-48DF-BAF6-FB5788032DC8}" type="parTrans" cxnId="{8640FDE5-5D59-4738-972B-FEC9FBA3D177}">
      <dgm:prSet/>
      <dgm:spPr/>
      <dgm:t>
        <a:bodyPr/>
        <a:lstStyle/>
        <a:p>
          <a:endParaRPr lang="en-US"/>
        </a:p>
      </dgm:t>
    </dgm:pt>
    <dgm:pt modelId="{34FC67C4-B03E-4256-81F0-00D6F272B73D}" type="sibTrans" cxnId="{8640FDE5-5D59-4738-972B-FEC9FBA3D177}">
      <dgm:prSet/>
      <dgm:spPr/>
      <dgm:t>
        <a:bodyPr/>
        <a:lstStyle/>
        <a:p>
          <a:endParaRPr lang="en-US"/>
        </a:p>
      </dgm:t>
    </dgm:pt>
    <dgm:pt modelId="{F390FB8B-4DD1-444E-9759-9665CA31AA6E}" type="pres">
      <dgm:prSet presAssocID="{AD1418ED-3E40-4C0C-9056-37CED9F5DF4C}" presName="Name0" presStyleCnt="0">
        <dgm:presLayoutVars>
          <dgm:dir/>
          <dgm:animLvl val="lvl"/>
          <dgm:resizeHandles val="exact"/>
        </dgm:presLayoutVars>
      </dgm:prSet>
      <dgm:spPr/>
    </dgm:pt>
    <dgm:pt modelId="{30718D5F-4D79-435F-BB34-4CD478240DCA}" type="pres">
      <dgm:prSet presAssocID="{6D4B1B1F-0FBC-4701-8B62-7E036F2C2E8D}" presName="linNode" presStyleCnt="0"/>
      <dgm:spPr/>
    </dgm:pt>
    <dgm:pt modelId="{0B227F7B-6B11-488B-807A-A43164A82DA3}" type="pres">
      <dgm:prSet presAssocID="{6D4B1B1F-0FBC-4701-8B62-7E036F2C2E8D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740BBC80-4094-4033-A078-AAAF1E560933}" type="pres">
      <dgm:prSet presAssocID="{6D4B1B1F-0FBC-4701-8B62-7E036F2C2E8D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047A2812-1D5C-44E6-8D08-7D28D327A48E}" type="presOf" srcId="{172C4EF2-D83D-4584-A448-41BF8CF45D59}" destId="{740BBC80-4094-4033-A078-AAAF1E560933}" srcOrd="0" destOrd="2" presId="urn:microsoft.com/office/officeart/2005/8/layout/vList5"/>
    <dgm:cxn modelId="{5F454A2A-D470-4C06-B24B-B8928214526E}" srcId="{AD1418ED-3E40-4C0C-9056-37CED9F5DF4C}" destId="{6D4B1B1F-0FBC-4701-8B62-7E036F2C2E8D}" srcOrd="0" destOrd="0" parTransId="{9C7C521E-C3C3-4780-8077-C65B5C8F39E2}" sibTransId="{726F7A40-9F36-49D8-A556-02B74F897826}"/>
    <dgm:cxn modelId="{1FDFEA37-C425-4B4D-9E32-11AFBAC88D5C}" type="presOf" srcId="{34CE4B7B-6F07-4D30-B53B-EF7845997642}" destId="{740BBC80-4094-4033-A078-AAAF1E560933}" srcOrd="0" destOrd="3" presId="urn:microsoft.com/office/officeart/2005/8/layout/vList5"/>
    <dgm:cxn modelId="{51082B3C-5B34-4B9C-B5D5-D5A014884D3D}" type="presOf" srcId="{6D4B1B1F-0FBC-4701-8B62-7E036F2C2E8D}" destId="{0B227F7B-6B11-488B-807A-A43164A82DA3}" srcOrd="0" destOrd="0" presId="urn:microsoft.com/office/officeart/2005/8/layout/vList5"/>
    <dgm:cxn modelId="{D86A9F88-AAFE-49AC-A34D-E19BD650A185}" srcId="{6D4B1B1F-0FBC-4701-8B62-7E036F2C2E8D}" destId="{172C4EF2-D83D-4584-A448-41BF8CF45D59}" srcOrd="2" destOrd="0" parTransId="{B690DF5B-F68C-490E-BC57-08061A25EAD2}" sibTransId="{D8D16AAC-5704-4A11-8F3A-8DFADE318295}"/>
    <dgm:cxn modelId="{6C1D16A5-1659-4E09-B2EC-4B09180BD22A}" type="presOf" srcId="{AD1418ED-3E40-4C0C-9056-37CED9F5DF4C}" destId="{F390FB8B-4DD1-444E-9759-9665CA31AA6E}" srcOrd="0" destOrd="0" presId="urn:microsoft.com/office/officeart/2005/8/layout/vList5"/>
    <dgm:cxn modelId="{BBCD0AB6-83C3-42B2-925A-89A32DECFC83}" type="presOf" srcId="{6B2E42ED-E0AF-484C-9301-515B9B8EF552}" destId="{740BBC80-4094-4033-A078-AAAF1E560933}" srcOrd="0" destOrd="1" presId="urn:microsoft.com/office/officeart/2005/8/layout/vList5"/>
    <dgm:cxn modelId="{04F73EC0-6966-4070-A246-2B83E913D1D3}" type="presOf" srcId="{EC29132D-C304-4DA8-9601-348002D3843C}" destId="{740BBC80-4094-4033-A078-AAAF1E560933}" srcOrd="0" destOrd="0" presId="urn:microsoft.com/office/officeart/2005/8/layout/vList5"/>
    <dgm:cxn modelId="{74BEA7CA-2B3B-4D40-B79A-E490443D7A3C}" srcId="{6D4B1B1F-0FBC-4701-8B62-7E036F2C2E8D}" destId="{6B2E42ED-E0AF-484C-9301-515B9B8EF552}" srcOrd="1" destOrd="0" parTransId="{4279D0AF-EDAE-465C-8BDC-E61F9C9B5E8D}" sibTransId="{29C0E392-B743-473A-B8EF-113F1BCFCD9A}"/>
    <dgm:cxn modelId="{D5A81AE4-DE6E-49B6-BE69-E0BF144DA92C}" srcId="{6D4B1B1F-0FBC-4701-8B62-7E036F2C2E8D}" destId="{EC29132D-C304-4DA8-9601-348002D3843C}" srcOrd="0" destOrd="0" parTransId="{BBE5FD86-7E5D-41C2-BD7D-A0F3EC2A6521}" sibTransId="{F318CB7F-165D-4588-B29A-B1E425337EC5}"/>
    <dgm:cxn modelId="{8640FDE5-5D59-4738-972B-FEC9FBA3D177}" srcId="{6D4B1B1F-0FBC-4701-8B62-7E036F2C2E8D}" destId="{34CE4B7B-6F07-4D30-B53B-EF7845997642}" srcOrd="3" destOrd="0" parTransId="{568A8FCD-2080-48DF-BAF6-FB5788032DC8}" sibTransId="{34FC67C4-B03E-4256-81F0-00D6F272B73D}"/>
    <dgm:cxn modelId="{7A80C669-958C-4B33-9C80-BC602ED4D674}" type="presParOf" srcId="{F390FB8B-4DD1-444E-9759-9665CA31AA6E}" destId="{30718D5F-4D79-435F-BB34-4CD478240DCA}" srcOrd="0" destOrd="0" presId="urn:microsoft.com/office/officeart/2005/8/layout/vList5"/>
    <dgm:cxn modelId="{8738BFB5-768D-411E-BEBE-8D70B8B6A3EF}" type="presParOf" srcId="{30718D5F-4D79-435F-BB34-4CD478240DCA}" destId="{0B227F7B-6B11-488B-807A-A43164A82DA3}" srcOrd="0" destOrd="0" presId="urn:microsoft.com/office/officeart/2005/8/layout/vList5"/>
    <dgm:cxn modelId="{CE4355D8-5193-45DD-8211-13F3CEE0DC96}" type="presParOf" srcId="{30718D5F-4D79-435F-BB34-4CD478240DCA}" destId="{740BBC80-4094-4033-A078-AAAF1E56093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D1418ED-3E40-4C0C-9056-37CED9F5DF4C}" type="doc">
      <dgm:prSet loTypeId="urn:microsoft.com/office/officeart/2005/8/layout/vList5" loCatId="list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6D4B1B1F-0FBC-4701-8B62-7E036F2C2E8D}">
      <dgm:prSet/>
      <dgm:spPr>
        <a:solidFill>
          <a:srgbClr val="7030A0"/>
        </a:solidFill>
      </dgm:spPr>
      <dgm:t>
        <a:bodyPr anchor="t" anchorCtr="0"/>
        <a:lstStyle/>
        <a:p>
          <a:r>
            <a:rPr lang="en-US"/>
            <a:t>Be Active</a:t>
          </a:r>
        </a:p>
      </dgm:t>
    </dgm:pt>
    <dgm:pt modelId="{9C7C521E-C3C3-4780-8077-C65B5C8F39E2}" type="parTrans" cxnId="{5F454A2A-D470-4C06-B24B-B8928214526E}">
      <dgm:prSet/>
      <dgm:spPr/>
      <dgm:t>
        <a:bodyPr/>
        <a:lstStyle/>
        <a:p>
          <a:endParaRPr lang="en-US"/>
        </a:p>
      </dgm:t>
    </dgm:pt>
    <dgm:pt modelId="{726F7A40-9F36-49D8-A556-02B74F897826}" type="sibTrans" cxnId="{5F454A2A-D470-4C06-B24B-B8928214526E}">
      <dgm:prSet/>
      <dgm:spPr/>
      <dgm:t>
        <a:bodyPr/>
        <a:lstStyle/>
        <a:p>
          <a:endParaRPr lang="en-US"/>
        </a:p>
      </dgm:t>
    </dgm:pt>
    <dgm:pt modelId="{EC29132D-C304-4DA8-9601-348002D3843C}">
      <dgm:prSet/>
      <dgm:spPr>
        <a:solidFill>
          <a:srgbClr val="CCCCFF">
            <a:alpha val="89804"/>
          </a:srgbClr>
        </a:solidFill>
      </dgm:spPr>
      <dgm:t>
        <a:bodyPr/>
        <a:lstStyle/>
        <a:p>
          <a:r>
            <a:rPr lang="en-US"/>
            <a:t>Walk the dog</a:t>
          </a:r>
        </a:p>
      </dgm:t>
    </dgm:pt>
    <dgm:pt modelId="{BBE5FD86-7E5D-41C2-BD7D-A0F3EC2A6521}" type="parTrans" cxnId="{D5A81AE4-DE6E-49B6-BE69-E0BF144DA92C}">
      <dgm:prSet/>
      <dgm:spPr/>
      <dgm:t>
        <a:bodyPr/>
        <a:lstStyle/>
        <a:p>
          <a:endParaRPr lang="en-US"/>
        </a:p>
      </dgm:t>
    </dgm:pt>
    <dgm:pt modelId="{F318CB7F-165D-4588-B29A-B1E425337EC5}" type="sibTrans" cxnId="{D5A81AE4-DE6E-49B6-BE69-E0BF144DA92C}">
      <dgm:prSet/>
      <dgm:spPr/>
      <dgm:t>
        <a:bodyPr/>
        <a:lstStyle/>
        <a:p>
          <a:endParaRPr lang="en-US"/>
        </a:p>
      </dgm:t>
    </dgm:pt>
    <dgm:pt modelId="{6B2E42ED-E0AF-484C-9301-515B9B8EF552}">
      <dgm:prSet/>
      <dgm:spPr>
        <a:solidFill>
          <a:srgbClr val="CCCCFF">
            <a:alpha val="89804"/>
          </a:srgbClr>
        </a:solidFill>
      </dgm:spPr>
      <dgm:t>
        <a:bodyPr/>
        <a:lstStyle/>
        <a:p>
          <a:r>
            <a:rPr lang="en-US"/>
            <a:t>School sports</a:t>
          </a:r>
        </a:p>
      </dgm:t>
    </dgm:pt>
    <dgm:pt modelId="{4279D0AF-EDAE-465C-8BDC-E61F9C9B5E8D}" type="parTrans" cxnId="{74BEA7CA-2B3B-4D40-B79A-E490443D7A3C}">
      <dgm:prSet/>
      <dgm:spPr/>
      <dgm:t>
        <a:bodyPr/>
        <a:lstStyle/>
        <a:p>
          <a:endParaRPr lang="en-US"/>
        </a:p>
      </dgm:t>
    </dgm:pt>
    <dgm:pt modelId="{29C0E392-B743-473A-B8EF-113F1BCFCD9A}" type="sibTrans" cxnId="{74BEA7CA-2B3B-4D40-B79A-E490443D7A3C}">
      <dgm:prSet/>
      <dgm:spPr/>
      <dgm:t>
        <a:bodyPr/>
        <a:lstStyle/>
        <a:p>
          <a:endParaRPr lang="en-US"/>
        </a:p>
      </dgm:t>
    </dgm:pt>
    <dgm:pt modelId="{172C4EF2-D83D-4584-A448-41BF8CF45D59}">
      <dgm:prSet/>
      <dgm:spPr>
        <a:solidFill>
          <a:srgbClr val="CCCCFF">
            <a:alpha val="89804"/>
          </a:srgbClr>
        </a:solidFill>
      </dgm:spPr>
      <dgm:t>
        <a:bodyPr/>
        <a:lstStyle/>
        <a:p>
          <a:r>
            <a:rPr lang="en-US"/>
            <a:t>Kick about in the park</a:t>
          </a:r>
        </a:p>
      </dgm:t>
    </dgm:pt>
    <dgm:pt modelId="{B690DF5B-F68C-490E-BC57-08061A25EAD2}" type="parTrans" cxnId="{D86A9F88-AAFE-49AC-A34D-E19BD650A185}">
      <dgm:prSet/>
      <dgm:spPr/>
      <dgm:t>
        <a:bodyPr/>
        <a:lstStyle/>
        <a:p>
          <a:endParaRPr lang="en-US"/>
        </a:p>
      </dgm:t>
    </dgm:pt>
    <dgm:pt modelId="{D8D16AAC-5704-4A11-8F3A-8DFADE318295}" type="sibTrans" cxnId="{D86A9F88-AAFE-49AC-A34D-E19BD650A185}">
      <dgm:prSet/>
      <dgm:spPr/>
      <dgm:t>
        <a:bodyPr/>
        <a:lstStyle/>
        <a:p>
          <a:endParaRPr lang="en-US"/>
        </a:p>
      </dgm:t>
    </dgm:pt>
    <dgm:pt modelId="{94429525-8550-4645-B7D6-80E3BA744A4A}">
      <dgm:prSet/>
      <dgm:spPr>
        <a:solidFill>
          <a:srgbClr val="CCCCFF">
            <a:alpha val="89804"/>
          </a:srgbClr>
        </a:solidFill>
      </dgm:spPr>
      <dgm:t>
        <a:bodyPr/>
        <a:lstStyle/>
        <a:p>
          <a:r>
            <a:rPr lang="en-US"/>
            <a:t>Jump on the trampoline</a:t>
          </a:r>
        </a:p>
      </dgm:t>
    </dgm:pt>
    <dgm:pt modelId="{7DF8540C-8F26-416C-9A27-29AF7E07EE7E}" type="parTrans" cxnId="{3A757A77-1F93-49FF-A4FE-FA9D56365460}">
      <dgm:prSet/>
      <dgm:spPr/>
      <dgm:t>
        <a:bodyPr/>
        <a:lstStyle/>
        <a:p>
          <a:endParaRPr lang="en-GB"/>
        </a:p>
      </dgm:t>
    </dgm:pt>
    <dgm:pt modelId="{B775930E-74C0-413F-B04B-7ABE30F1F2E0}" type="sibTrans" cxnId="{3A757A77-1F93-49FF-A4FE-FA9D56365460}">
      <dgm:prSet/>
      <dgm:spPr/>
      <dgm:t>
        <a:bodyPr/>
        <a:lstStyle/>
        <a:p>
          <a:endParaRPr lang="en-GB"/>
        </a:p>
      </dgm:t>
    </dgm:pt>
    <dgm:pt modelId="{EBE91297-34F3-4C85-8AA7-A3D79302E172}">
      <dgm:prSet/>
      <dgm:spPr>
        <a:solidFill>
          <a:srgbClr val="CCCCFF">
            <a:alpha val="89804"/>
          </a:srgbClr>
        </a:solidFill>
      </dgm:spPr>
      <dgm:t>
        <a:bodyPr/>
        <a:lstStyle/>
        <a:p>
          <a:r>
            <a:rPr lang="en-US"/>
            <a:t>Exercise video</a:t>
          </a:r>
        </a:p>
      </dgm:t>
    </dgm:pt>
    <dgm:pt modelId="{FECE129A-FBD9-4C35-97BE-F9EF8B21A923}" type="parTrans" cxnId="{DA177045-03AF-40B5-B0E4-65D6B2FBD8F9}">
      <dgm:prSet/>
      <dgm:spPr/>
      <dgm:t>
        <a:bodyPr/>
        <a:lstStyle/>
        <a:p>
          <a:endParaRPr lang="en-GB"/>
        </a:p>
      </dgm:t>
    </dgm:pt>
    <dgm:pt modelId="{2F07A3C5-E69A-41C2-A014-292A707024C9}" type="sibTrans" cxnId="{DA177045-03AF-40B5-B0E4-65D6B2FBD8F9}">
      <dgm:prSet/>
      <dgm:spPr/>
      <dgm:t>
        <a:bodyPr/>
        <a:lstStyle/>
        <a:p>
          <a:endParaRPr lang="en-GB"/>
        </a:p>
      </dgm:t>
    </dgm:pt>
    <dgm:pt modelId="{D2083330-4648-47D4-BBEB-754312861764}" type="pres">
      <dgm:prSet presAssocID="{AD1418ED-3E40-4C0C-9056-37CED9F5DF4C}" presName="Name0" presStyleCnt="0">
        <dgm:presLayoutVars>
          <dgm:dir/>
          <dgm:animLvl val="lvl"/>
          <dgm:resizeHandles val="exact"/>
        </dgm:presLayoutVars>
      </dgm:prSet>
      <dgm:spPr/>
    </dgm:pt>
    <dgm:pt modelId="{881AEB4D-65D9-4461-8740-547048260CE5}" type="pres">
      <dgm:prSet presAssocID="{6D4B1B1F-0FBC-4701-8B62-7E036F2C2E8D}" presName="linNode" presStyleCnt="0"/>
      <dgm:spPr/>
    </dgm:pt>
    <dgm:pt modelId="{909ACFB9-CEF5-48C2-890F-EC4A0C151295}" type="pres">
      <dgm:prSet presAssocID="{6D4B1B1F-0FBC-4701-8B62-7E036F2C2E8D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BF05CD9D-296A-4C25-9177-3BE80A1B9E1D}" type="pres">
      <dgm:prSet presAssocID="{6D4B1B1F-0FBC-4701-8B62-7E036F2C2E8D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5F454A2A-D470-4C06-B24B-B8928214526E}" srcId="{AD1418ED-3E40-4C0C-9056-37CED9F5DF4C}" destId="{6D4B1B1F-0FBC-4701-8B62-7E036F2C2E8D}" srcOrd="0" destOrd="0" parTransId="{9C7C521E-C3C3-4780-8077-C65B5C8F39E2}" sibTransId="{726F7A40-9F36-49D8-A556-02B74F897826}"/>
    <dgm:cxn modelId="{DA177045-03AF-40B5-B0E4-65D6B2FBD8F9}" srcId="{6D4B1B1F-0FBC-4701-8B62-7E036F2C2E8D}" destId="{EBE91297-34F3-4C85-8AA7-A3D79302E172}" srcOrd="4" destOrd="0" parTransId="{FECE129A-FBD9-4C35-97BE-F9EF8B21A923}" sibTransId="{2F07A3C5-E69A-41C2-A014-292A707024C9}"/>
    <dgm:cxn modelId="{44859E6D-F79F-468E-A960-B1EF3EBF57AB}" type="presOf" srcId="{94429525-8550-4645-B7D6-80E3BA744A4A}" destId="{BF05CD9D-296A-4C25-9177-3BE80A1B9E1D}" srcOrd="0" destOrd="3" presId="urn:microsoft.com/office/officeart/2005/8/layout/vList5"/>
    <dgm:cxn modelId="{A05CE056-AAC7-4EF1-88D9-04CCF6308B6D}" type="presOf" srcId="{EC29132D-C304-4DA8-9601-348002D3843C}" destId="{BF05CD9D-296A-4C25-9177-3BE80A1B9E1D}" srcOrd="0" destOrd="0" presId="urn:microsoft.com/office/officeart/2005/8/layout/vList5"/>
    <dgm:cxn modelId="{3A757A77-1F93-49FF-A4FE-FA9D56365460}" srcId="{6D4B1B1F-0FBC-4701-8B62-7E036F2C2E8D}" destId="{94429525-8550-4645-B7D6-80E3BA744A4A}" srcOrd="3" destOrd="0" parTransId="{7DF8540C-8F26-416C-9A27-29AF7E07EE7E}" sibTransId="{B775930E-74C0-413F-B04B-7ABE30F1F2E0}"/>
    <dgm:cxn modelId="{D86A9F88-AAFE-49AC-A34D-E19BD650A185}" srcId="{6D4B1B1F-0FBC-4701-8B62-7E036F2C2E8D}" destId="{172C4EF2-D83D-4584-A448-41BF8CF45D59}" srcOrd="2" destOrd="0" parTransId="{B690DF5B-F68C-490E-BC57-08061A25EAD2}" sibTransId="{D8D16AAC-5704-4A11-8F3A-8DFADE318295}"/>
    <dgm:cxn modelId="{2C1FE389-2CAA-485F-9433-3C6C6FBF8EE4}" type="presOf" srcId="{172C4EF2-D83D-4584-A448-41BF8CF45D59}" destId="{BF05CD9D-296A-4C25-9177-3BE80A1B9E1D}" srcOrd="0" destOrd="2" presId="urn:microsoft.com/office/officeart/2005/8/layout/vList5"/>
    <dgm:cxn modelId="{139C7EB2-9F86-4DA2-949A-AF16F4B94277}" type="presOf" srcId="{6B2E42ED-E0AF-484C-9301-515B9B8EF552}" destId="{BF05CD9D-296A-4C25-9177-3BE80A1B9E1D}" srcOrd="0" destOrd="1" presId="urn:microsoft.com/office/officeart/2005/8/layout/vList5"/>
    <dgm:cxn modelId="{641C44B9-2C77-4717-9365-56DB0E830BD8}" type="presOf" srcId="{EBE91297-34F3-4C85-8AA7-A3D79302E172}" destId="{BF05CD9D-296A-4C25-9177-3BE80A1B9E1D}" srcOrd="0" destOrd="4" presId="urn:microsoft.com/office/officeart/2005/8/layout/vList5"/>
    <dgm:cxn modelId="{74BEA7CA-2B3B-4D40-B79A-E490443D7A3C}" srcId="{6D4B1B1F-0FBC-4701-8B62-7E036F2C2E8D}" destId="{6B2E42ED-E0AF-484C-9301-515B9B8EF552}" srcOrd="1" destOrd="0" parTransId="{4279D0AF-EDAE-465C-8BDC-E61F9C9B5E8D}" sibTransId="{29C0E392-B743-473A-B8EF-113F1BCFCD9A}"/>
    <dgm:cxn modelId="{A0CFF8E0-351C-4433-9241-8B3C42E64DC2}" type="presOf" srcId="{6D4B1B1F-0FBC-4701-8B62-7E036F2C2E8D}" destId="{909ACFB9-CEF5-48C2-890F-EC4A0C151295}" srcOrd="0" destOrd="0" presId="urn:microsoft.com/office/officeart/2005/8/layout/vList5"/>
    <dgm:cxn modelId="{D352C8E3-03F3-4880-AA87-A857FFF0FF58}" type="presOf" srcId="{AD1418ED-3E40-4C0C-9056-37CED9F5DF4C}" destId="{D2083330-4648-47D4-BBEB-754312861764}" srcOrd="0" destOrd="0" presId="urn:microsoft.com/office/officeart/2005/8/layout/vList5"/>
    <dgm:cxn modelId="{D5A81AE4-DE6E-49B6-BE69-E0BF144DA92C}" srcId="{6D4B1B1F-0FBC-4701-8B62-7E036F2C2E8D}" destId="{EC29132D-C304-4DA8-9601-348002D3843C}" srcOrd="0" destOrd="0" parTransId="{BBE5FD86-7E5D-41C2-BD7D-A0F3EC2A6521}" sibTransId="{F318CB7F-165D-4588-B29A-B1E425337EC5}"/>
    <dgm:cxn modelId="{BCE3C59E-26BE-4E31-8453-16C188DEE063}" type="presParOf" srcId="{D2083330-4648-47D4-BBEB-754312861764}" destId="{881AEB4D-65D9-4461-8740-547048260CE5}" srcOrd="0" destOrd="0" presId="urn:microsoft.com/office/officeart/2005/8/layout/vList5"/>
    <dgm:cxn modelId="{7ACEED36-0626-477F-8634-000D3DB535B7}" type="presParOf" srcId="{881AEB4D-65D9-4461-8740-547048260CE5}" destId="{909ACFB9-CEF5-48C2-890F-EC4A0C151295}" srcOrd="0" destOrd="0" presId="urn:microsoft.com/office/officeart/2005/8/layout/vList5"/>
    <dgm:cxn modelId="{81696256-9FFA-4DED-96C0-85D786DF46BB}" type="presParOf" srcId="{881AEB4D-65D9-4461-8740-547048260CE5}" destId="{BF05CD9D-296A-4C25-9177-3BE80A1B9E1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D1418ED-3E40-4C0C-9056-37CED9F5DF4C}" type="doc">
      <dgm:prSet loTypeId="urn:microsoft.com/office/officeart/2005/8/layout/vList5" loCatId="list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6D4B1B1F-0FBC-4701-8B62-7E036F2C2E8D}">
      <dgm:prSet/>
      <dgm:spPr>
        <a:solidFill>
          <a:srgbClr val="0070C0"/>
        </a:solidFill>
      </dgm:spPr>
      <dgm:t>
        <a:bodyPr anchor="t" anchorCtr="0"/>
        <a:lstStyle/>
        <a:p>
          <a:r>
            <a:rPr lang="en-US"/>
            <a:t>Give</a:t>
          </a:r>
        </a:p>
      </dgm:t>
    </dgm:pt>
    <dgm:pt modelId="{9C7C521E-C3C3-4780-8077-C65B5C8F39E2}" type="parTrans" cxnId="{5F454A2A-D470-4C06-B24B-B8928214526E}">
      <dgm:prSet/>
      <dgm:spPr/>
      <dgm:t>
        <a:bodyPr/>
        <a:lstStyle/>
        <a:p>
          <a:endParaRPr lang="en-US"/>
        </a:p>
      </dgm:t>
    </dgm:pt>
    <dgm:pt modelId="{726F7A40-9F36-49D8-A556-02B74F897826}" type="sibTrans" cxnId="{5F454A2A-D470-4C06-B24B-B8928214526E}">
      <dgm:prSet/>
      <dgm:spPr/>
      <dgm:t>
        <a:bodyPr/>
        <a:lstStyle/>
        <a:p>
          <a:endParaRPr lang="en-US"/>
        </a:p>
      </dgm:t>
    </dgm:pt>
    <dgm:pt modelId="{EC29132D-C304-4DA8-9601-348002D3843C}">
      <dgm:prSet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/>
            <a:t>Do something nice</a:t>
          </a:r>
        </a:p>
      </dgm:t>
    </dgm:pt>
    <dgm:pt modelId="{BBE5FD86-7E5D-41C2-BD7D-A0F3EC2A6521}" type="parTrans" cxnId="{D5A81AE4-DE6E-49B6-BE69-E0BF144DA92C}">
      <dgm:prSet/>
      <dgm:spPr/>
      <dgm:t>
        <a:bodyPr/>
        <a:lstStyle/>
        <a:p>
          <a:endParaRPr lang="en-US"/>
        </a:p>
      </dgm:t>
    </dgm:pt>
    <dgm:pt modelId="{F318CB7F-165D-4588-B29A-B1E425337EC5}" type="sibTrans" cxnId="{D5A81AE4-DE6E-49B6-BE69-E0BF144DA92C}">
      <dgm:prSet/>
      <dgm:spPr/>
      <dgm:t>
        <a:bodyPr/>
        <a:lstStyle/>
        <a:p>
          <a:endParaRPr lang="en-US"/>
        </a:p>
      </dgm:t>
    </dgm:pt>
    <dgm:pt modelId="{6B2E42ED-E0AF-484C-9301-515B9B8EF552}">
      <dgm:prSet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/>
            <a:t>Compliment someone</a:t>
          </a:r>
        </a:p>
      </dgm:t>
    </dgm:pt>
    <dgm:pt modelId="{4279D0AF-EDAE-465C-8BDC-E61F9C9B5E8D}" type="parTrans" cxnId="{74BEA7CA-2B3B-4D40-B79A-E490443D7A3C}">
      <dgm:prSet/>
      <dgm:spPr/>
      <dgm:t>
        <a:bodyPr/>
        <a:lstStyle/>
        <a:p>
          <a:endParaRPr lang="en-US"/>
        </a:p>
      </dgm:t>
    </dgm:pt>
    <dgm:pt modelId="{29C0E392-B743-473A-B8EF-113F1BCFCD9A}" type="sibTrans" cxnId="{74BEA7CA-2B3B-4D40-B79A-E490443D7A3C}">
      <dgm:prSet/>
      <dgm:spPr/>
      <dgm:t>
        <a:bodyPr/>
        <a:lstStyle/>
        <a:p>
          <a:endParaRPr lang="en-US"/>
        </a:p>
      </dgm:t>
    </dgm:pt>
    <dgm:pt modelId="{34CE4B7B-6F07-4D30-B53B-EF7845997642}">
      <dgm:prSet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/>
            <a:t>Help a </a:t>
          </a:r>
          <a:r>
            <a:rPr lang="en-US" err="1"/>
            <a:t>neighbour</a:t>
          </a:r>
          <a:endParaRPr lang="en-US"/>
        </a:p>
      </dgm:t>
    </dgm:pt>
    <dgm:pt modelId="{568A8FCD-2080-48DF-BAF6-FB5788032DC8}" type="parTrans" cxnId="{8640FDE5-5D59-4738-972B-FEC9FBA3D177}">
      <dgm:prSet/>
      <dgm:spPr/>
      <dgm:t>
        <a:bodyPr/>
        <a:lstStyle/>
        <a:p>
          <a:endParaRPr lang="en-US"/>
        </a:p>
      </dgm:t>
    </dgm:pt>
    <dgm:pt modelId="{34FC67C4-B03E-4256-81F0-00D6F272B73D}" type="sibTrans" cxnId="{8640FDE5-5D59-4738-972B-FEC9FBA3D177}">
      <dgm:prSet/>
      <dgm:spPr/>
      <dgm:t>
        <a:bodyPr/>
        <a:lstStyle/>
        <a:p>
          <a:endParaRPr lang="en-US"/>
        </a:p>
      </dgm:t>
    </dgm:pt>
    <dgm:pt modelId="{85582393-6FB7-481B-A439-87D0D52A8109}">
      <dgm:prSet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/>
            <a:t>Write a note</a:t>
          </a:r>
        </a:p>
      </dgm:t>
    </dgm:pt>
    <dgm:pt modelId="{9E130F4C-081B-4AF6-A174-FC55123A75B8}" type="parTrans" cxnId="{A224C1BA-7C85-4E0C-B2D4-E0955467CD80}">
      <dgm:prSet/>
      <dgm:spPr/>
    </dgm:pt>
    <dgm:pt modelId="{230984C1-2AE4-419E-B02F-FC71DD4E150B}" type="sibTrans" cxnId="{A224C1BA-7C85-4E0C-B2D4-E0955467CD80}">
      <dgm:prSet/>
      <dgm:spPr/>
    </dgm:pt>
    <dgm:pt modelId="{D2083330-4648-47D4-BBEB-754312861764}" type="pres">
      <dgm:prSet presAssocID="{AD1418ED-3E40-4C0C-9056-37CED9F5DF4C}" presName="Name0" presStyleCnt="0">
        <dgm:presLayoutVars>
          <dgm:dir/>
          <dgm:animLvl val="lvl"/>
          <dgm:resizeHandles val="exact"/>
        </dgm:presLayoutVars>
      </dgm:prSet>
      <dgm:spPr/>
    </dgm:pt>
    <dgm:pt modelId="{881AEB4D-65D9-4461-8740-547048260CE5}" type="pres">
      <dgm:prSet presAssocID="{6D4B1B1F-0FBC-4701-8B62-7E036F2C2E8D}" presName="linNode" presStyleCnt="0"/>
      <dgm:spPr/>
    </dgm:pt>
    <dgm:pt modelId="{909ACFB9-CEF5-48C2-890F-EC4A0C151295}" type="pres">
      <dgm:prSet presAssocID="{6D4B1B1F-0FBC-4701-8B62-7E036F2C2E8D}" presName="parentText" presStyleLbl="node1" presStyleIdx="0" presStyleCnt="1" custLinFactNeighborX="-43322" custLinFactNeighborY="6600">
        <dgm:presLayoutVars>
          <dgm:chMax val="1"/>
          <dgm:bulletEnabled val="1"/>
        </dgm:presLayoutVars>
      </dgm:prSet>
      <dgm:spPr/>
    </dgm:pt>
    <dgm:pt modelId="{BF05CD9D-296A-4C25-9177-3BE80A1B9E1D}" type="pres">
      <dgm:prSet presAssocID="{6D4B1B1F-0FBC-4701-8B62-7E036F2C2E8D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CD241C14-807B-4DCF-9118-A7CC0CC0AACE}" type="presOf" srcId="{34CE4B7B-6F07-4D30-B53B-EF7845997642}" destId="{BF05CD9D-296A-4C25-9177-3BE80A1B9E1D}" srcOrd="0" destOrd="3" presId="urn:microsoft.com/office/officeart/2005/8/layout/vList5"/>
    <dgm:cxn modelId="{E9B76524-1E7D-4C9C-A3ED-7C0716D70C67}" type="presOf" srcId="{85582393-6FB7-481B-A439-87D0D52A8109}" destId="{BF05CD9D-296A-4C25-9177-3BE80A1B9E1D}" srcOrd="0" destOrd="2" presId="urn:microsoft.com/office/officeart/2005/8/layout/vList5"/>
    <dgm:cxn modelId="{5F454A2A-D470-4C06-B24B-B8928214526E}" srcId="{AD1418ED-3E40-4C0C-9056-37CED9F5DF4C}" destId="{6D4B1B1F-0FBC-4701-8B62-7E036F2C2E8D}" srcOrd="0" destOrd="0" parTransId="{9C7C521E-C3C3-4780-8077-C65B5C8F39E2}" sibTransId="{726F7A40-9F36-49D8-A556-02B74F897826}"/>
    <dgm:cxn modelId="{A05CE056-AAC7-4EF1-88D9-04CCF6308B6D}" type="presOf" srcId="{EC29132D-C304-4DA8-9601-348002D3843C}" destId="{BF05CD9D-296A-4C25-9177-3BE80A1B9E1D}" srcOrd="0" destOrd="0" presId="urn:microsoft.com/office/officeart/2005/8/layout/vList5"/>
    <dgm:cxn modelId="{139C7EB2-9F86-4DA2-949A-AF16F4B94277}" type="presOf" srcId="{6B2E42ED-E0AF-484C-9301-515B9B8EF552}" destId="{BF05CD9D-296A-4C25-9177-3BE80A1B9E1D}" srcOrd="0" destOrd="1" presId="urn:microsoft.com/office/officeart/2005/8/layout/vList5"/>
    <dgm:cxn modelId="{A224C1BA-7C85-4E0C-B2D4-E0955467CD80}" srcId="{6D4B1B1F-0FBC-4701-8B62-7E036F2C2E8D}" destId="{85582393-6FB7-481B-A439-87D0D52A8109}" srcOrd="2" destOrd="0" parTransId="{9E130F4C-081B-4AF6-A174-FC55123A75B8}" sibTransId="{230984C1-2AE4-419E-B02F-FC71DD4E150B}"/>
    <dgm:cxn modelId="{74BEA7CA-2B3B-4D40-B79A-E490443D7A3C}" srcId="{6D4B1B1F-0FBC-4701-8B62-7E036F2C2E8D}" destId="{6B2E42ED-E0AF-484C-9301-515B9B8EF552}" srcOrd="1" destOrd="0" parTransId="{4279D0AF-EDAE-465C-8BDC-E61F9C9B5E8D}" sibTransId="{29C0E392-B743-473A-B8EF-113F1BCFCD9A}"/>
    <dgm:cxn modelId="{A0CFF8E0-351C-4433-9241-8B3C42E64DC2}" type="presOf" srcId="{6D4B1B1F-0FBC-4701-8B62-7E036F2C2E8D}" destId="{909ACFB9-CEF5-48C2-890F-EC4A0C151295}" srcOrd="0" destOrd="0" presId="urn:microsoft.com/office/officeart/2005/8/layout/vList5"/>
    <dgm:cxn modelId="{D352C8E3-03F3-4880-AA87-A857FFF0FF58}" type="presOf" srcId="{AD1418ED-3E40-4C0C-9056-37CED9F5DF4C}" destId="{D2083330-4648-47D4-BBEB-754312861764}" srcOrd="0" destOrd="0" presId="urn:microsoft.com/office/officeart/2005/8/layout/vList5"/>
    <dgm:cxn modelId="{D5A81AE4-DE6E-49B6-BE69-E0BF144DA92C}" srcId="{6D4B1B1F-0FBC-4701-8B62-7E036F2C2E8D}" destId="{EC29132D-C304-4DA8-9601-348002D3843C}" srcOrd="0" destOrd="0" parTransId="{BBE5FD86-7E5D-41C2-BD7D-A0F3EC2A6521}" sibTransId="{F318CB7F-165D-4588-B29A-B1E425337EC5}"/>
    <dgm:cxn modelId="{8640FDE5-5D59-4738-972B-FEC9FBA3D177}" srcId="{6D4B1B1F-0FBC-4701-8B62-7E036F2C2E8D}" destId="{34CE4B7B-6F07-4D30-B53B-EF7845997642}" srcOrd="3" destOrd="0" parTransId="{568A8FCD-2080-48DF-BAF6-FB5788032DC8}" sibTransId="{34FC67C4-B03E-4256-81F0-00D6F272B73D}"/>
    <dgm:cxn modelId="{BCE3C59E-26BE-4E31-8453-16C188DEE063}" type="presParOf" srcId="{D2083330-4648-47D4-BBEB-754312861764}" destId="{881AEB4D-65D9-4461-8740-547048260CE5}" srcOrd="0" destOrd="0" presId="urn:microsoft.com/office/officeart/2005/8/layout/vList5"/>
    <dgm:cxn modelId="{7ACEED36-0626-477F-8634-000D3DB535B7}" type="presParOf" srcId="{881AEB4D-65D9-4461-8740-547048260CE5}" destId="{909ACFB9-CEF5-48C2-890F-EC4A0C151295}" srcOrd="0" destOrd="0" presId="urn:microsoft.com/office/officeart/2005/8/layout/vList5"/>
    <dgm:cxn modelId="{81696256-9FFA-4DED-96C0-85D786DF46BB}" type="presParOf" srcId="{881AEB4D-65D9-4461-8740-547048260CE5}" destId="{BF05CD9D-296A-4C25-9177-3BE80A1B9E1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2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D1418ED-3E40-4C0C-9056-37CED9F5DF4C}" type="doc">
      <dgm:prSet loTypeId="urn:microsoft.com/office/officeart/2005/8/layout/vList5" loCatId="list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6D4B1B1F-0FBC-4701-8B62-7E036F2C2E8D}">
      <dgm:prSet/>
      <dgm:spPr>
        <a:solidFill>
          <a:srgbClr val="FF0000"/>
        </a:solidFill>
      </dgm:spPr>
      <dgm:t>
        <a:bodyPr anchor="t" anchorCtr="0"/>
        <a:lstStyle/>
        <a:p>
          <a:r>
            <a:rPr lang="en-US"/>
            <a:t>Take Notice</a:t>
          </a:r>
        </a:p>
      </dgm:t>
    </dgm:pt>
    <dgm:pt modelId="{9C7C521E-C3C3-4780-8077-C65B5C8F39E2}" type="parTrans" cxnId="{5F454A2A-D470-4C06-B24B-B8928214526E}">
      <dgm:prSet/>
      <dgm:spPr/>
      <dgm:t>
        <a:bodyPr/>
        <a:lstStyle/>
        <a:p>
          <a:endParaRPr lang="en-US"/>
        </a:p>
      </dgm:t>
    </dgm:pt>
    <dgm:pt modelId="{726F7A40-9F36-49D8-A556-02B74F897826}" type="sibTrans" cxnId="{5F454A2A-D470-4C06-B24B-B8928214526E}">
      <dgm:prSet/>
      <dgm:spPr/>
      <dgm:t>
        <a:bodyPr/>
        <a:lstStyle/>
        <a:p>
          <a:endParaRPr lang="en-US"/>
        </a:p>
      </dgm:t>
    </dgm:pt>
    <dgm:pt modelId="{EC29132D-C304-4DA8-9601-348002D3843C}">
      <dgm:prSet/>
      <dgm:spPr>
        <a:solidFill>
          <a:srgbClr val="F84E4E">
            <a:alpha val="90000"/>
          </a:srgbClr>
        </a:solidFill>
      </dgm:spPr>
      <dgm:t>
        <a:bodyPr/>
        <a:lstStyle/>
        <a:p>
          <a:r>
            <a:rPr lang="en-US"/>
            <a:t>Gratitude</a:t>
          </a:r>
        </a:p>
      </dgm:t>
    </dgm:pt>
    <dgm:pt modelId="{BBE5FD86-7E5D-41C2-BD7D-A0F3EC2A6521}" type="parTrans" cxnId="{D5A81AE4-DE6E-49B6-BE69-E0BF144DA92C}">
      <dgm:prSet/>
      <dgm:spPr/>
      <dgm:t>
        <a:bodyPr/>
        <a:lstStyle/>
        <a:p>
          <a:endParaRPr lang="en-US"/>
        </a:p>
      </dgm:t>
    </dgm:pt>
    <dgm:pt modelId="{F318CB7F-165D-4588-B29A-B1E425337EC5}" type="sibTrans" cxnId="{D5A81AE4-DE6E-49B6-BE69-E0BF144DA92C}">
      <dgm:prSet/>
      <dgm:spPr/>
      <dgm:t>
        <a:bodyPr/>
        <a:lstStyle/>
        <a:p>
          <a:endParaRPr lang="en-US"/>
        </a:p>
      </dgm:t>
    </dgm:pt>
    <dgm:pt modelId="{6B2E42ED-E0AF-484C-9301-515B9B8EF552}">
      <dgm:prSet/>
      <dgm:spPr>
        <a:solidFill>
          <a:srgbClr val="F84E4E">
            <a:alpha val="90000"/>
          </a:srgbClr>
        </a:solidFill>
      </dgm:spPr>
      <dgm:t>
        <a:bodyPr/>
        <a:lstStyle/>
        <a:p>
          <a:r>
            <a:rPr lang="en-US"/>
            <a:t>Meditation</a:t>
          </a:r>
        </a:p>
      </dgm:t>
    </dgm:pt>
    <dgm:pt modelId="{4279D0AF-EDAE-465C-8BDC-E61F9C9B5E8D}" type="parTrans" cxnId="{74BEA7CA-2B3B-4D40-B79A-E490443D7A3C}">
      <dgm:prSet/>
      <dgm:spPr/>
      <dgm:t>
        <a:bodyPr/>
        <a:lstStyle/>
        <a:p>
          <a:endParaRPr lang="en-US"/>
        </a:p>
      </dgm:t>
    </dgm:pt>
    <dgm:pt modelId="{29C0E392-B743-473A-B8EF-113F1BCFCD9A}" type="sibTrans" cxnId="{74BEA7CA-2B3B-4D40-B79A-E490443D7A3C}">
      <dgm:prSet/>
      <dgm:spPr/>
      <dgm:t>
        <a:bodyPr/>
        <a:lstStyle/>
        <a:p>
          <a:endParaRPr lang="en-US"/>
        </a:p>
      </dgm:t>
    </dgm:pt>
    <dgm:pt modelId="{172C4EF2-D83D-4584-A448-41BF8CF45D59}">
      <dgm:prSet/>
      <dgm:spPr>
        <a:solidFill>
          <a:srgbClr val="F84E4E">
            <a:alpha val="90000"/>
          </a:srgbClr>
        </a:solidFill>
      </dgm:spPr>
      <dgm:t>
        <a:bodyPr/>
        <a:lstStyle/>
        <a:p>
          <a:r>
            <a:rPr lang="en-US"/>
            <a:t>Be aware of happiness</a:t>
          </a:r>
        </a:p>
      </dgm:t>
    </dgm:pt>
    <dgm:pt modelId="{B690DF5B-F68C-490E-BC57-08061A25EAD2}" type="parTrans" cxnId="{D86A9F88-AAFE-49AC-A34D-E19BD650A185}">
      <dgm:prSet/>
      <dgm:spPr/>
      <dgm:t>
        <a:bodyPr/>
        <a:lstStyle/>
        <a:p>
          <a:endParaRPr lang="en-US"/>
        </a:p>
      </dgm:t>
    </dgm:pt>
    <dgm:pt modelId="{D8D16AAC-5704-4A11-8F3A-8DFADE318295}" type="sibTrans" cxnId="{D86A9F88-AAFE-49AC-A34D-E19BD650A185}">
      <dgm:prSet/>
      <dgm:spPr/>
      <dgm:t>
        <a:bodyPr/>
        <a:lstStyle/>
        <a:p>
          <a:endParaRPr lang="en-US"/>
        </a:p>
      </dgm:t>
    </dgm:pt>
    <dgm:pt modelId="{34CE4B7B-6F07-4D30-B53B-EF7845997642}">
      <dgm:prSet/>
      <dgm:spPr>
        <a:solidFill>
          <a:srgbClr val="F84E4E">
            <a:alpha val="90000"/>
          </a:srgbClr>
        </a:solidFill>
      </dgm:spPr>
      <dgm:t>
        <a:bodyPr/>
        <a:lstStyle/>
        <a:p>
          <a:r>
            <a:rPr lang="en-US"/>
            <a:t>Acknowledge achievements</a:t>
          </a:r>
        </a:p>
      </dgm:t>
    </dgm:pt>
    <dgm:pt modelId="{568A8FCD-2080-48DF-BAF6-FB5788032DC8}" type="parTrans" cxnId="{8640FDE5-5D59-4738-972B-FEC9FBA3D177}">
      <dgm:prSet/>
      <dgm:spPr/>
      <dgm:t>
        <a:bodyPr/>
        <a:lstStyle/>
        <a:p>
          <a:endParaRPr lang="en-US"/>
        </a:p>
      </dgm:t>
    </dgm:pt>
    <dgm:pt modelId="{34FC67C4-B03E-4256-81F0-00D6F272B73D}" type="sibTrans" cxnId="{8640FDE5-5D59-4738-972B-FEC9FBA3D177}">
      <dgm:prSet/>
      <dgm:spPr/>
      <dgm:t>
        <a:bodyPr/>
        <a:lstStyle/>
        <a:p>
          <a:endParaRPr lang="en-US"/>
        </a:p>
      </dgm:t>
    </dgm:pt>
    <dgm:pt modelId="{D2083330-4648-47D4-BBEB-754312861764}" type="pres">
      <dgm:prSet presAssocID="{AD1418ED-3E40-4C0C-9056-37CED9F5DF4C}" presName="Name0" presStyleCnt="0">
        <dgm:presLayoutVars>
          <dgm:dir/>
          <dgm:animLvl val="lvl"/>
          <dgm:resizeHandles val="exact"/>
        </dgm:presLayoutVars>
      </dgm:prSet>
      <dgm:spPr/>
    </dgm:pt>
    <dgm:pt modelId="{881AEB4D-65D9-4461-8740-547048260CE5}" type="pres">
      <dgm:prSet presAssocID="{6D4B1B1F-0FBC-4701-8B62-7E036F2C2E8D}" presName="linNode" presStyleCnt="0"/>
      <dgm:spPr/>
    </dgm:pt>
    <dgm:pt modelId="{909ACFB9-CEF5-48C2-890F-EC4A0C151295}" type="pres">
      <dgm:prSet presAssocID="{6D4B1B1F-0FBC-4701-8B62-7E036F2C2E8D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BF05CD9D-296A-4C25-9177-3BE80A1B9E1D}" type="pres">
      <dgm:prSet presAssocID="{6D4B1B1F-0FBC-4701-8B62-7E036F2C2E8D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CD241C14-807B-4DCF-9118-A7CC0CC0AACE}" type="presOf" srcId="{34CE4B7B-6F07-4D30-B53B-EF7845997642}" destId="{BF05CD9D-296A-4C25-9177-3BE80A1B9E1D}" srcOrd="0" destOrd="3" presId="urn:microsoft.com/office/officeart/2005/8/layout/vList5"/>
    <dgm:cxn modelId="{5F454A2A-D470-4C06-B24B-B8928214526E}" srcId="{AD1418ED-3E40-4C0C-9056-37CED9F5DF4C}" destId="{6D4B1B1F-0FBC-4701-8B62-7E036F2C2E8D}" srcOrd="0" destOrd="0" parTransId="{9C7C521E-C3C3-4780-8077-C65B5C8F39E2}" sibTransId="{726F7A40-9F36-49D8-A556-02B74F897826}"/>
    <dgm:cxn modelId="{A05CE056-AAC7-4EF1-88D9-04CCF6308B6D}" type="presOf" srcId="{EC29132D-C304-4DA8-9601-348002D3843C}" destId="{BF05CD9D-296A-4C25-9177-3BE80A1B9E1D}" srcOrd="0" destOrd="0" presId="urn:microsoft.com/office/officeart/2005/8/layout/vList5"/>
    <dgm:cxn modelId="{D86A9F88-AAFE-49AC-A34D-E19BD650A185}" srcId="{6D4B1B1F-0FBC-4701-8B62-7E036F2C2E8D}" destId="{172C4EF2-D83D-4584-A448-41BF8CF45D59}" srcOrd="2" destOrd="0" parTransId="{B690DF5B-F68C-490E-BC57-08061A25EAD2}" sibTransId="{D8D16AAC-5704-4A11-8F3A-8DFADE318295}"/>
    <dgm:cxn modelId="{2C1FE389-2CAA-485F-9433-3C6C6FBF8EE4}" type="presOf" srcId="{172C4EF2-D83D-4584-A448-41BF8CF45D59}" destId="{BF05CD9D-296A-4C25-9177-3BE80A1B9E1D}" srcOrd="0" destOrd="2" presId="urn:microsoft.com/office/officeart/2005/8/layout/vList5"/>
    <dgm:cxn modelId="{139C7EB2-9F86-4DA2-949A-AF16F4B94277}" type="presOf" srcId="{6B2E42ED-E0AF-484C-9301-515B9B8EF552}" destId="{BF05CD9D-296A-4C25-9177-3BE80A1B9E1D}" srcOrd="0" destOrd="1" presId="urn:microsoft.com/office/officeart/2005/8/layout/vList5"/>
    <dgm:cxn modelId="{74BEA7CA-2B3B-4D40-B79A-E490443D7A3C}" srcId="{6D4B1B1F-0FBC-4701-8B62-7E036F2C2E8D}" destId="{6B2E42ED-E0AF-484C-9301-515B9B8EF552}" srcOrd="1" destOrd="0" parTransId="{4279D0AF-EDAE-465C-8BDC-E61F9C9B5E8D}" sibTransId="{29C0E392-B743-473A-B8EF-113F1BCFCD9A}"/>
    <dgm:cxn modelId="{A0CFF8E0-351C-4433-9241-8B3C42E64DC2}" type="presOf" srcId="{6D4B1B1F-0FBC-4701-8B62-7E036F2C2E8D}" destId="{909ACFB9-CEF5-48C2-890F-EC4A0C151295}" srcOrd="0" destOrd="0" presId="urn:microsoft.com/office/officeart/2005/8/layout/vList5"/>
    <dgm:cxn modelId="{D352C8E3-03F3-4880-AA87-A857FFF0FF58}" type="presOf" srcId="{AD1418ED-3E40-4C0C-9056-37CED9F5DF4C}" destId="{D2083330-4648-47D4-BBEB-754312861764}" srcOrd="0" destOrd="0" presId="urn:microsoft.com/office/officeart/2005/8/layout/vList5"/>
    <dgm:cxn modelId="{D5A81AE4-DE6E-49B6-BE69-E0BF144DA92C}" srcId="{6D4B1B1F-0FBC-4701-8B62-7E036F2C2E8D}" destId="{EC29132D-C304-4DA8-9601-348002D3843C}" srcOrd="0" destOrd="0" parTransId="{BBE5FD86-7E5D-41C2-BD7D-A0F3EC2A6521}" sibTransId="{F318CB7F-165D-4588-B29A-B1E425337EC5}"/>
    <dgm:cxn modelId="{8640FDE5-5D59-4738-972B-FEC9FBA3D177}" srcId="{6D4B1B1F-0FBC-4701-8B62-7E036F2C2E8D}" destId="{34CE4B7B-6F07-4D30-B53B-EF7845997642}" srcOrd="3" destOrd="0" parTransId="{568A8FCD-2080-48DF-BAF6-FB5788032DC8}" sibTransId="{34FC67C4-B03E-4256-81F0-00D6F272B73D}"/>
    <dgm:cxn modelId="{BCE3C59E-26BE-4E31-8453-16C188DEE063}" type="presParOf" srcId="{D2083330-4648-47D4-BBEB-754312861764}" destId="{881AEB4D-65D9-4461-8740-547048260CE5}" srcOrd="0" destOrd="0" presId="urn:microsoft.com/office/officeart/2005/8/layout/vList5"/>
    <dgm:cxn modelId="{7ACEED36-0626-477F-8634-000D3DB535B7}" type="presParOf" srcId="{881AEB4D-65D9-4461-8740-547048260CE5}" destId="{909ACFB9-CEF5-48C2-890F-EC4A0C151295}" srcOrd="0" destOrd="0" presId="urn:microsoft.com/office/officeart/2005/8/layout/vList5"/>
    <dgm:cxn modelId="{81696256-9FFA-4DED-96C0-85D786DF46BB}" type="presParOf" srcId="{881AEB4D-65D9-4461-8740-547048260CE5}" destId="{BF05CD9D-296A-4C25-9177-3BE80A1B9E1D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relId="rId3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9937CE-7A8C-499B-8ADB-371F2FD1FEB2}">
      <dsp:nvSpPr>
        <dsp:cNvPr id="0" name=""/>
        <dsp:cNvSpPr/>
      </dsp:nvSpPr>
      <dsp:spPr>
        <a:xfrm>
          <a:off x="0" y="376"/>
          <a:ext cx="9625383" cy="88163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4074B7-3EA1-4F41-9E2D-C41564B342AB}">
      <dsp:nvSpPr>
        <dsp:cNvPr id="0" name=""/>
        <dsp:cNvSpPr/>
      </dsp:nvSpPr>
      <dsp:spPr>
        <a:xfrm>
          <a:off x="266693" y="198743"/>
          <a:ext cx="484896" cy="4848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55D482-A593-44DD-AECF-42623CFE8462}">
      <dsp:nvSpPr>
        <dsp:cNvPr id="0" name=""/>
        <dsp:cNvSpPr/>
      </dsp:nvSpPr>
      <dsp:spPr>
        <a:xfrm>
          <a:off x="1018283" y="376"/>
          <a:ext cx="8607099" cy="881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306" tIns="93306" rIns="93306" bIns="9330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Camera and microphone</a:t>
          </a:r>
          <a:endParaRPr lang="en-US" sz="2500" kern="1200"/>
        </a:p>
      </dsp:txBody>
      <dsp:txXfrm>
        <a:off x="1018283" y="376"/>
        <a:ext cx="8607099" cy="881630"/>
      </dsp:txXfrm>
    </dsp:sp>
    <dsp:sp modelId="{F04C1C0B-3972-4C2B-B446-22EF32D1CFD8}">
      <dsp:nvSpPr>
        <dsp:cNvPr id="0" name=""/>
        <dsp:cNvSpPr/>
      </dsp:nvSpPr>
      <dsp:spPr>
        <a:xfrm>
          <a:off x="0" y="1102415"/>
          <a:ext cx="9625383" cy="88163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F38F5E-579F-4247-A248-B868E02CDA10}">
      <dsp:nvSpPr>
        <dsp:cNvPr id="0" name=""/>
        <dsp:cNvSpPr/>
      </dsp:nvSpPr>
      <dsp:spPr>
        <a:xfrm>
          <a:off x="266693" y="1300782"/>
          <a:ext cx="484896" cy="4848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B54C47-B3E1-4146-A561-F2DCA84E700A}">
      <dsp:nvSpPr>
        <dsp:cNvPr id="0" name=""/>
        <dsp:cNvSpPr/>
      </dsp:nvSpPr>
      <dsp:spPr>
        <a:xfrm>
          <a:off x="1018283" y="1102415"/>
          <a:ext cx="8607099" cy="881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306" tIns="93306" rIns="93306" bIns="9330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Questions and chat function – </a:t>
          </a:r>
          <a:r>
            <a:rPr lang="en-GB" sz="2500" b="1" kern="1200">
              <a:latin typeface="+mn-lt"/>
            </a:rPr>
            <a:t>schools@eikon.org.uk</a:t>
          </a:r>
          <a:endParaRPr lang="en-US" sz="2500" b="1" kern="1200">
            <a:latin typeface="+mn-lt"/>
          </a:endParaRPr>
        </a:p>
      </dsp:txBody>
      <dsp:txXfrm>
        <a:off x="1018283" y="1102415"/>
        <a:ext cx="8607099" cy="881630"/>
      </dsp:txXfrm>
    </dsp:sp>
    <dsp:sp modelId="{191A2FE6-5480-4408-A8D7-A9893AAB0CA5}">
      <dsp:nvSpPr>
        <dsp:cNvPr id="0" name=""/>
        <dsp:cNvSpPr/>
      </dsp:nvSpPr>
      <dsp:spPr>
        <a:xfrm>
          <a:off x="0" y="2204453"/>
          <a:ext cx="9625383" cy="88163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02CE71-6200-4646-82DA-9E73E3FF3AE1}">
      <dsp:nvSpPr>
        <dsp:cNvPr id="0" name=""/>
        <dsp:cNvSpPr/>
      </dsp:nvSpPr>
      <dsp:spPr>
        <a:xfrm>
          <a:off x="266693" y="2402820"/>
          <a:ext cx="484896" cy="48489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10033E-8216-442D-A8ED-0873708DD9A8}">
      <dsp:nvSpPr>
        <dsp:cNvPr id="0" name=""/>
        <dsp:cNvSpPr/>
      </dsp:nvSpPr>
      <dsp:spPr>
        <a:xfrm>
          <a:off x="1018283" y="2204453"/>
          <a:ext cx="8607099" cy="881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306" tIns="93306" rIns="93306" bIns="9330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Confidentiality</a:t>
          </a:r>
          <a:endParaRPr lang="en-US" sz="2500" kern="1200"/>
        </a:p>
      </dsp:txBody>
      <dsp:txXfrm>
        <a:off x="1018283" y="2204453"/>
        <a:ext cx="8607099" cy="8816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CE5B09-8010-4222-9131-71CED9756687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417901C-C068-469E-927E-156184B263FC}">
      <dsp:nvSpPr>
        <dsp:cNvPr id="0" name=""/>
        <dsp:cNvSpPr/>
      </dsp:nvSpPr>
      <dsp:spPr>
        <a:xfrm>
          <a:off x="0" y="2124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Childhood brain development and the body-brain connection</a:t>
          </a:r>
        </a:p>
      </dsp:txBody>
      <dsp:txXfrm>
        <a:off x="0" y="2124"/>
        <a:ext cx="10515600" cy="724514"/>
      </dsp:txXfrm>
    </dsp:sp>
    <dsp:sp modelId="{4A0CF8FF-BF66-4929-A0A1-2265031F35CD}">
      <dsp:nvSpPr>
        <dsp:cNvPr id="0" name=""/>
        <dsp:cNvSpPr/>
      </dsp:nvSpPr>
      <dsp:spPr>
        <a:xfrm>
          <a:off x="0" y="726639"/>
          <a:ext cx="10515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AA7DAF-FD5D-46CC-BAE9-D09C8D7D7733}">
      <dsp:nvSpPr>
        <dsp:cNvPr id="0" name=""/>
        <dsp:cNvSpPr/>
      </dsp:nvSpPr>
      <dsp:spPr>
        <a:xfrm>
          <a:off x="0" y="726639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Explore strategies for positive communication and connection</a:t>
          </a:r>
        </a:p>
      </dsp:txBody>
      <dsp:txXfrm>
        <a:off x="0" y="726639"/>
        <a:ext cx="10515600" cy="724514"/>
      </dsp:txXfrm>
    </dsp:sp>
    <dsp:sp modelId="{D7C56442-2049-4EFB-A170-9727D7685F3A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634096-7304-4C4E-B455-C49C049762DC}">
      <dsp:nvSpPr>
        <dsp:cNvPr id="0" name=""/>
        <dsp:cNvSpPr/>
      </dsp:nvSpPr>
      <dsp:spPr>
        <a:xfrm>
          <a:off x="0" y="1451154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Explore practical ways to support wellbeing that best suit your child</a:t>
          </a:r>
          <a:endParaRPr lang="en-US" sz="2500" kern="1200"/>
        </a:p>
      </dsp:txBody>
      <dsp:txXfrm>
        <a:off x="0" y="1451154"/>
        <a:ext cx="10515600" cy="724514"/>
      </dsp:txXfrm>
    </dsp:sp>
    <dsp:sp modelId="{EDBB8F29-9E67-4511-969D-87D0CBB4F2FD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19453F-5F49-490B-B22C-D151FE125243}">
      <dsp:nvSpPr>
        <dsp:cNvPr id="0" name=""/>
        <dsp:cNvSpPr/>
      </dsp:nvSpPr>
      <dsp:spPr>
        <a:xfrm>
          <a:off x="0" y="2175669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Learn how to support good sleep routines </a:t>
          </a:r>
          <a:endParaRPr lang="en-US" sz="2500" kern="1200"/>
        </a:p>
      </dsp:txBody>
      <dsp:txXfrm>
        <a:off x="0" y="2175669"/>
        <a:ext cx="10515600" cy="724514"/>
      </dsp:txXfrm>
    </dsp:sp>
    <dsp:sp modelId="{F0810884-5ABD-48C3-8CB1-606ACCF98E53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BB565B5-BDBF-4C07-8F87-E0A2B8573A1D}">
      <dsp:nvSpPr>
        <dsp:cNvPr id="0" name=""/>
        <dsp:cNvSpPr/>
      </dsp:nvSpPr>
      <dsp:spPr>
        <a:xfrm>
          <a:off x="0" y="2900183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0" y="2900183"/>
        <a:ext cx="10515600" cy="724514"/>
      </dsp:txXfrm>
    </dsp:sp>
    <dsp:sp modelId="{158DD43C-C213-43CE-88CE-C7E6BAADF431}">
      <dsp:nvSpPr>
        <dsp:cNvPr id="0" name=""/>
        <dsp:cNvSpPr/>
      </dsp:nvSpPr>
      <dsp:spPr>
        <a:xfrm>
          <a:off x="0" y="3624698"/>
          <a:ext cx="10515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53DBAF6-4A23-48D6-AEFB-E1F5CF026535}">
      <dsp:nvSpPr>
        <dsp:cNvPr id="0" name=""/>
        <dsp:cNvSpPr/>
      </dsp:nvSpPr>
      <dsp:spPr>
        <a:xfrm>
          <a:off x="0" y="2914833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Signposting to further support and resources</a:t>
          </a:r>
        </a:p>
      </dsp:txBody>
      <dsp:txXfrm>
        <a:off x="0" y="2914833"/>
        <a:ext cx="10515600" cy="7245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99448A-576C-4A22-AB84-24AE0B6EE91D}">
      <dsp:nvSpPr>
        <dsp:cNvPr id="0" name=""/>
        <dsp:cNvSpPr/>
      </dsp:nvSpPr>
      <dsp:spPr>
        <a:xfrm>
          <a:off x="0" y="3866126"/>
          <a:ext cx="6367912" cy="253659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234696" rIns="234696" bIns="234696" numCol="1" spcCol="1270" anchor="ctr" anchorCtr="0">
          <a:noAutofit/>
        </a:bodyPr>
        <a:lstStyle/>
        <a:p>
          <a:pPr marL="0" lvl="0" indent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A strong attachment allows children</a:t>
          </a:r>
          <a:r>
            <a:rPr lang="en-GB" sz="3300" kern="1200">
              <a:latin typeface="Open Sans Semibold"/>
            </a:rPr>
            <a:t> to feel safe</a:t>
          </a:r>
          <a:r>
            <a:rPr lang="en-GB" sz="3300" kern="1200"/>
            <a:t> to explore the outside world</a:t>
          </a:r>
          <a:endParaRPr lang="en-US" sz="3300" kern="1200"/>
        </a:p>
      </dsp:txBody>
      <dsp:txXfrm>
        <a:off x="0" y="3866126"/>
        <a:ext cx="6367912" cy="2536597"/>
      </dsp:txXfrm>
    </dsp:sp>
    <dsp:sp modelId="{A488C200-AA43-4433-92B4-48147DB3B1A2}">
      <dsp:nvSpPr>
        <dsp:cNvPr id="0" name=""/>
        <dsp:cNvSpPr/>
      </dsp:nvSpPr>
      <dsp:spPr>
        <a:xfrm rot="10800000">
          <a:off x="0" y="2888"/>
          <a:ext cx="6367912" cy="3901287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234696" rIns="234696" bIns="234696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Positive interaction with caregivers in the early years supports healthy brain development</a:t>
          </a:r>
          <a:endParaRPr lang="en-US" sz="3300" kern="1200"/>
        </a:p>
      </dsp:txBody>
      <dsp:txXfrm rot="10800000">
        <a:off x="0" y="2888"/>
        <a:ext cx="6367912" cy="25349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35BED6-D5AA-40E8-963A-8C662377DA04}">
      <dsp:nvSpPr>
        <dsp:cNvPr id="0" name=""/>
        <dsp:cNvSpPr/>
      </dsp:nvSpPr>
      <dsp:spPr>
        <a:xfrm>
          <a:off x="898829" y="29173"/>
          <a:ext cx="1001496" cy="100149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38081E-30D7-4095-AAC4-0873AA29C84F}">
      <dsp:nvSpPr>
        <dsp:cNvPr id="0" name=""/>
        <dsp:cNvSpPr/>
      </dsp:nvSpPr>
      <dsp:spPr>
        <a:xfrm>
          <a:off x="1112262" y="214324"/>
          <a:ext cx="574628" cy="57462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2DE13C-01E7-4143-B1C8-952BD7B79058}">
      <dsp:nvSpPr>
        <dsp:cNvPr id="0" name=""/>
        <dsp:cNvSpPr/>
      </dsp:nvSpPr>
      <dsp:spPr>
        <a:xfrm>
          <a:off x="578678" y="1314328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Be aware of how much sleep your child needs</a:t>
          </a:r>
        </a:p>
      </dsp:txBody>
      <dsp:txXfrm>
        <a:off x="578678" y="1314328"/>
        <a:ext cx="1641796" cy="656718"/>
      </dsp:txXfrm>
    </dsp:sp>
    <dsp:sp modelId="{C9DC9AB4-8E38-4F98-83B8-3B86C76AC47E}">
      <dsp:nvSpPr>
        <dsp:cNvPr id="0" name=""/>
        <dsp:cNvSpPr/>
      </dsp:nvSpPr>
      <dsp:spPr>
        <a:xfrm>
          <a:off x="2827940" y="891"/>
          <a:ext cx="1001496" cy="100149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AFC0F1-4025-472F-B42C-6F1D8C308349}">
      <dsp:nvSpPr>
        <dsp:cNvPr id="0" name=""/>
        <dsp:cNvSpPr/>
      </dsp:nvSpPr>
      <dsp:spPr>
        <a:xfrm>
          <a:off x="3041374" y="214324"/>
          <a:ext cx="574628" cy="57462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92A49A-40B9-4B9F-A922-94E815982EB0}">
      <dsp:nvSpPr>
        <dsp:cNvPr id="0" name=""/>
        <dsp:cNvSpPr/>
      </dsp:nvSpPr>
      <dsp:spPr>
        <a:xfrm>
          <a:off x="2507790" y="1314328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Switch off screens</a:t>
          </a:r>
          <a:endParaRPr lang="en-US" sz="1200" kern="1200"/>
        </a:p>
      </dsp:txBody>
      <dsp:txXfrm>
        <a:off x="2507790" y="1314328"/>
        <a:ext cx="1641796" cy="656718"/>
      </dsp:txXfrm>
    </dsp:sp>
    <dsp:sp modelId="{C23DFD6A-CD1D-4285-B706-AB7670C867C6}">
      <dsp:nvSpPr>
        <dsp:cNvPr id="0" name=""/>
        <dsp:cNvSpPr/>
      </dsp:nvSpPr>
      <dsp:spPr>
        <a:xfrm>
          <a:off x="4757051" y="891"/>
          <a:ext cx="1001496" cy="100149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2B3507-CD06-4731-9F01-74E2B10B31D1}">
      <dsp:nvSpPr>
        <dsp:cNvPr id="0" name=""/>
        <dsp:cNvSpPr/>
      </dsp:nvSpPr>
      <dsp:spPr>
        <a:xfrm>
          <a:off x="4970485" y="214324"/>
          <a:ext cx="574628" cy="57462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41B2DC-9F02-4E91-B2B3-2D35A70D08A9}">
      <dsp:nvSpPr>
        <dsp:cNvPr id="0" name=""/>
        <dsp:cNvSpPr/>
      </dsp:nvSpPr>
      <dsp:spPr>
        <a:xfrm>
          <a:off x="4436901" y="1314328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Regulate eating</a:t>
          </a:r>
          <a:endParaRPr lang="en-US" sz="1200" kern="1200"/>
        </a:p>
      </dsp:txBody>
      <dsp:txXfrm>
        <a:off x="4436901" y="1314328"/>
        <a:ext cx="1641796" cy="656718"/>
      </dsp:txXfrm>
    </dsp:sp>
    <dsp:sp modelId="{318EF406-3B00-4EDB-BE16-6B7668062E3B}">
      <dsp:nvSpPr>
        <dsp:cNvPr id="0" name=""/>
        <dsp:cNvSpPr/>
      </dsp:nvSpPr>
      <dsp:spPr>
        <a:xfrm>
          <a:off x="6686163" y="891"/>
          <a:ext cx="1001496" cy="100149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7F5223-9C13-4D00-B452-446F1DD421AE}">
      <dsp:nvSpPr>
        <dsp:cNvPr id="0" name=""/>
        <dsp:cNvSpPr/>
      </dsp:nvSpPr>
      <dsp:spPr>
        <a:xfrm>
          <a:off x="6899596" y="214324"/>
          <a:ext cx="574628" cy="57462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8A1B26-97DF-4A5F-B1A2-085AEF1A7705}">
      <dsp:nvSpPr>
        <dsp:cNvPr id="0" name=""/>
        <dsp:cNvSpPr/>
      </dsp:nvSpPr>
      <dsp:spPr>
        <a:xfrm>
          <a:off x="6366012" y="1314328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The right environment</a:t>
          </a:r>
        </a:p>
      </dsp:txBody>
      <dsp:txXfrm>
        <a:off x="6366012" y="1314328"/>
        <a:ext cx="1641796" cy="656718"/>
      </dsp:txXfrm>
    </dsp:sp>
    <dsp:sp modelId="{41E67F25-9AA1-4153-BC94-9FE5F37B9206}">
      <dsp:nvSpPr>
        <dsp:cNvPr id="0" name=""/>
        <dsp:cNvSpPr/>
      </dsp:nvSpPr>
      <dsp:spPr>
        <a:xfrm>
          <a:off x="8615274" y="891"/>
          <a:ext cx="1001496" cy="100149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B722B8-1B93-49D6-88B0-B0157678E19B}">
      <dsp:nvSpPr>
        <dsp:cNvPr id="0" name=""/>
        <dsp:cNvSpPr/>
      </dsp:nvSpPr>
      <dsp:spPr>
        <a:xfrm>
          <a:off x="8828708" y="214324"/>
          <a:ext cx="574628" cy="57462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8F8D85-5281-4771-AB2C-01772FBDE7D0}">
      <dsp:nvSpPr>
        <dsp:cNvPr id="0" name=""/>
        <dsp:cNvSpPr/>
      </dsp:nvSpPr>
      <dsp:spPr>
        <a:xfrm>
          <a:off x="8295124" y="1314328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Create an evening routine</a:t>
          </a:r>
          <a:endParaRPr lang="en-US" sz="1200" kern="1200"/>
        </a:p>
      </dsp:txBody>
      <dsp:txXfrm>
        <a:off x="8295124" y="1314328"/>
        <a:ext cx="1641796" cy="656718"/>
      </dsp:txXfrm>
    </dsp:sp>
    <dsp:sp modelId="{442EA8EF-4F5A-4220-A450-1D744D6D7CA5}">
      <dsp:nvSpPr>
        <dsp:cNvPr id="0" name=""/>
        <dsp:cNvSpPr/>
      </dsp:nvSpPr>
      <dsp:spPr>
        <a:xfrm>
          <a:off x="3792496" y="2381496"/>
          <a:ext cx="1001496" cy="100149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2FAED9-F976-45B4-9697-DCDB11C7DB9F}">
      <dsp:nvSpPr>
        <dsp:cNvPr id="0" name=""/>
        <dsp:cNvSpPr/>
      </dsp:nvSpPr>
      <dsp:spPr>
        <a:xfrm>
          <a:off x="4005929" y="2594930"/>
          <a:ext cx="574628" cy="57462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2D2F18-AC25-415A-A940-A55B25B9A565}">
      <dsp:nvSpPr>
        <dsp:cNvPr id="0" name=""/>
        <dsp:cNvSpPr/>
      </dsp:nvSpPr>
      <dsp:spPr>
        <a:xfrm>
          <a:off x="3472345" y="3694934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Breathing techniques</a:t>
          </a:r>
          <a:endParaRPr lang="en-US" sz="1200" kern="1200"/>
        </a:p>
      </dsp:txBody>
      <dsp:txXfrm>
        <a:off x="3472345" y="3694934"/>
        <a:ext cx="1641796" cy="656718"/>
      </dsp:txXfrm>
    </dsp:sp>
    <dsp:sp modelId="{F4D9C39A-E61F-4358-AF74-C1D69B92D406}">
      <dsp:nvSpPr>
        <dsp:cNvPr id="0" name=""/>
        <dsp:cNvSpPr/>
      </dsp:nvSpPr>
      <dsp:spPr>
        <a:xfrm>
          <a:off x="5721607" y="2381496"/>
          <a:ext cx="1001496" cy="100149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1B5887-9349-4814-A39C-56FFBDA440D1}">
      <dsp:nvSpPr>
        <dsp:cNvPr id="0" name=""/>
        <dsp:cNvSpPr/>
      </dsp:nvSpPr>
      <dsp:spPr>
        <a:xfrm>
          <a:off x="5935041" y="2594930"/>
          <a:ext cx="574628" cy="574628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C30FE3-763C-4265-97B8-02CD936F2520}">
      <dsp:nvSpPr>
        <dsp:cNvPr id="0" name=""/>
        <dsp:cNvSpPr/>
      </dsp:nvSpPr>
      <dsp:spPr>
        <a:xfrm>
          <a:off x="5401457" y="3694934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Write down worries</a:t>
          </a:r>
          <a:endParaRPr lang="en-US" sz="1200" kern="1200"/>
        </a:p>
      </dsp:txBody>
      <dsp:txXfrm>
        <a:off x="5401457" y="3694934"/>
        <a:ext cx="1641796" cy="65671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05CD9D-296A-4C25-9177-3BE80A1B9E1D}">
      <dsp:nvSpPr>
        <dsp:cNvPr id="0" name=""/>
        <dsp:cNvSpPr/>
      </dsp:nvSpPr>
      <dsp:spPr>
        <a:xfrm rot="5400000">
          <a:off x="1580269" y="-200392"/>
          <a:ext cx="1394036" cy="2143329"/>
        </a:xfrm>
        <a:prstGeom prst="round2Same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635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b="0" i="0" kern="1200"/>
            <a:t>Maintain friendships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b="0" i="0" kern="1200"/>
            <a:t>Develop new connections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b="0" i="0" kern="1200"/>
            <a:t>Family time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b="0" i="0" kern="1200"/>
            <a:t>Write a support list</a:t>
          </a:r>
          <a:endParaRPr lang="en-US" sz="1400" kern="1200"/>
        </a:p>
      </dsp:txBody>
      <dsp:txXfrm rot="-5400000">
        <a:off x="1205623" y="242305"/>
        <a:ext cx="2075278" cy="1257934"/>
      </dsp:txXfrm>
    </dsp:sp>
    <dsp:sp modelId="{909ACFB9-CEF5-48C2-890F-EC4A0C151295}">
      <dsp:nvSpPr>
        <dsp:cNvPr id="0" name=""/>
        <dsp:cNvSpPr/>
      </dsp:nvSpPr>
      <dsp:spPr>
        <a:xfrm>
          <a:off x="0" y="0"/>
          <a:ext cx="1205622" cy="174254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t" anchorCtr="1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Connect</a:t>
          </a:r>
          <a:endParaRPr lang="en-US" sz="1900" kern="1200"/>
        </a:p>
      </dsp:txBody>
      <dsp:txXfrm>
        <a:off x="58854" y="58854"/>
        <a:ext cx="1087914" cy="162483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0BBC80-4094-4033-A078-AAAF1E560933}">
      <dsp:nvSpPr>
        <dsp:cNvPr id="0" name=""/>
        <dsp:cNvSpPr/>
      </dsp:nvSpPr>
      <dsp:spPr>
        <a:xfrm rot="5400000">
          <a:off x="1619323" y="-195426"/>
          <a:ext cx="1453938" cy="2208275"/>
        </a:xfrm>
        <a:prstGeom prst="round2SameRect">
          <a:avLst/>
        </a:prstGeom>
        <a:solidFill>
          <a:srgbClr val="00B050">
            <a:alpha val="90000"/>
          </a:srgbClr>
        </a:solidFill>
        <a:ln w="12700" cap="flat" cmpd="sng" algn="ctr">
          <a:solidFill>
            <a:srgbClr val="1D652B">
              <a:alpha val="89804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New Hobbies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Learn a new skill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Board/Card games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Reading</a:t>
          </a:r>
        </a:p>
      </dsp:txBody>
      <dsp:txXfrm rot="-5400000">
        <a:off x="1242155" y="252717"/>
        <a:ext cx="2137300" cy="1311988"/>
      </dsp:txXfrm>
    </dsp:sp>
    <dsp:sp modelId="{0B227F7B-6B11-488B-807A-A43164A82DA3}">
      <dsp:nvSpPr>
        <dsp:cNvPr id="0" name=""/>
        <dsp:cNvSpPr/>
      </dsp:nvSpPr>
      <dsp:spPr>
        <a:xfrm>
          <a:off x="0" y="0"/>
          <a:ext cx="1242155" cy="1817423"/>
        </a:xfrm>
        <a:prstGeom prst="roundRect">
          <a:avLst/>
        </a:prstGeom>
        <a:solidFill>
          <a:srgbClr val="1D652B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t" anchorCtr="1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Keep Learning</a:t>
          </a:r>
        </a:p>
      </dsp:txBody>
      <dsp:txXfrm>
        <a:off x="60637" y="60637"/>
        <a:ext cx="1120881" cy="169614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05CD9D-296A-4C25-9177-3BE80A1B9E1D}">
      <dsp:nvSpPr>
        <dsp:cNvPr id="0" name=""/>
        <dsp:cNvSpPr/>
      </dsp:nvSpPr>
      <dsp:spPr>
        <a:xfrm rot="5400000">
          <a:off x="1793733" y="-238165"/>
          <a:ext cx="1554876" cy="2419926"/>
        </a:xfrm>
        <a:prstGeom prst="round2SameRect">
          <a:avLst/>
        </a:prstGeom>
        <a:solidFill>
          <a:srgbClr val="CCCCFF">
            <a:alpha val="89804"/>
          </a:srgbClr>
        </a:solidFill>
        <a:ln w="635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Walk the dog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School sports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Kick about in the park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Jump on the trampoline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Exercise video</a:t>
          </a:r>
        </a:p>
      </dsp:txBody>
      <dsp:txXfrm rot="-5400000">
        <a:off x="1361209" y="270262"/>
        <a:ext cx="2344023" cy="1403070"/>
      </dsp:txXfrm>
    </dsp:sp>
    <dsp:sp modelId="{909ACFB9-CEF5-48C2-890F-EC4A0C151295}">
      <dsp:nvSpPr>
        <dsp:cNvPr id="0" name=""/>
        <dsp:cNvSpPr/>
      </dsp:nvSpPr>
      <dsp:spPr>
        <a:xfrm>
          <a:off x="0" y="0"/>
          <a:ext cx="1361208" cy="1943595"/>
        </a:xfrm>
        <a:prstGeom prst="roundRect">
          <a:avLst/>
        </a:prstGeom>
        <a:solidFill>
          <a:srgbClr val="7030A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Be Active</a:t>
          </a:r>
        </a:p>
      </dsp:txBody>
      <dsp:txXfrm>
        <a:off x="66449" y="66449"/>
        <a:ext cx="1228310" cy="181069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05CD9D-296A-4C25-9177-3BE80A1B9E1D}">
      <dsp:nvSpPr>
        <dsp:cNvPr id="0" name=""/>
        <dsp:cNvSpPr/>
      </dsp:nvSpPr>
      <dsp:spPr>
        <a:xfrm rot="5400000">
          <a:off x="1568855" y="-132340"/>
          <a:ext cx="1554876" cy="2208275"/>
        </a:xfrm>
        <a:prstGeom prst="round2SameRect">
          <a:avLst/>
        </a:prstGeom>
        <a:solidFill>
          <a:schemeClr val="tx2">
            <a:lumMod val="40000"/>
            <a:lumOff val="60000"/>
            <a:alpha val="90000"/>
          </a:schemeClr>
        </a:solidFill>
        <a:ln w="635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Do something nice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Compliment someone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Write a note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Help a </a:t>
          </a:r>
          <a:r>
            <a:rPr lang="en-US" sz="1500" kern="1200" err="1"/>
            <a:t>neighbour</a:t>
          </a:r>
          <a:endParaRPr lang="en-US" sz="1500" kern="1200"/>
        </a:p>
      </dsp:txBody>
      <dsp:txXfrm rot="-5400000">
        <a:off x="1242156" y="270262"/>
        <a:ext cx="2132372" cy="1403070"/>
      </dsp:txXfrm>
    </dsp:sp>
    <dsp:sp modelId="{909ACFB9-CEF5-48C2-890F-EC4A0C151295}">
      <dsp:nvSpPr>
        <dsp:cNvPr id="0" name=""/>
        <dsp:cNvSpPr/>
      </dsp:nvSpPr>
      <dsp:spPr>
        <a:xfrm>
          <a:off x="0" y="0"/>
          <a:ext cx="1242155" cy="1943595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t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Give</a:t>
          </a:r>
        </a:p>
      </dsp:txBody>
      <dsp:txXfrm>
        <a:off x="60637" y="60637"/>
        <a:ext cx="1120881" cy="182232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05CD9D-296A-4C25-9177-3BE80A1B9E1D}">
      <dsp:nvSpPr>
        <dsp:cNvPr id="0" name=""/>
        <dsp:cNvSpPr/>
      </dsp:nvSpPr>
      <dsp:spPr>
        <a:xfrm rot="5400000">
          <a:off x="1684538" y="-186779"/>
          <a:ext cx="1554876" cy="2317153"/>
        </a:xfrm>
        <a:prstGeom prst="round2SameRect">
          <a:avLst/>
        </a:prstGeom>
        <a:solidFill>
          <a:srgbClr val="F84E4E">
            <a:alpha val="90000"/>
          </a:srgbClr>
        </a:solidFill>
        <a:ln w="635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Gratitude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Meditation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Be aware of happiness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Acknowledge achievements</a:t>
          </a:r>
        </a:p>
      </dsp:txBody>
      <dsp:txXfrm rot="-5400000">
        <a:off x="1303400" y="270262"/>
        <a:ext cx="2241250" cy="1403070"/>
      </dsp:txXfrm>
    </dsp:sp>
    <dsp:sp modelId="{909ACFB9-CEF5-48C2-890F-EC4A0C151295}">
      <dsp:nvSpPr>
        <dsp:cNvPr id="0" name=""/>
        <dsp:cNvSpPr/>
      </dsp:nvSpPr>
      <dsp:spPr>
        <a:xfrm>
          <a:off x="0" y="0"/>
          <a:ext cx="1303399" cy="1943595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Take Notice</a:t>
          </a:r>
        </a:p>
      </dsp:txBody>
      <dsp:txXfrm>
        <a:off x="63627" y="63627"/>
        <a:ext cx="1176145" cy="18163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2-08T22:11:25.975"/>
    </inkml:context>
    <inkml:brush xml:id="br0">
      <inkml:brushProperty name="width" value="0.2" units="cm"/>
      <inkml:brushProperty name="height" value="0.2" units="cm"/>
      <inkml:brushProperty name="color" value="#849398"/>
    </inkml:brush>
  </inkml:definitions>
  <inkml:trace contextRef="#ctx0" brushRef="#br0">1503 619 16383 0 0,'0'0'-16383'0'0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B153F3-669A-4088-BD84-CE7FA533900E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EAA252-F6A8-4EEC-86CD-ED5F12610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151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23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757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838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9630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037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4859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2496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914400" indent="-914400"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/>
              <a:ea typeface="Calibri" panose="020F0502020204030204" pitchFamily="34" charset="0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27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1713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644525"/>
            <a:endParaRPr lang="en-GB" sz="1800" dirty="0">
              <a:effectLst/>
              <a:latin typeface="Open Sans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1231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644525"/>
            <a:endParaRPr lang="en-GB" sz="1200" dirty="0">
              <a:effectLst/>
              <a:latin typeface="Open Sans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536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644525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000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7116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7574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2197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AA252-F6A8-4EEC-86CD-ED5F126108C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707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2F1DE-9CDD-413C-9A7A-AB7E9B0B56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605" y="162796"/>
            <a:ext cx="5772150" cy="1979612"/>
          </a:xfrm>
        </p:spPr>
        <p:txBody>
          <a:bodyPr anchor="b" anchorCtr="0">
            <a:normAutofit/>
          </a:bodyPr>
          <a:lstStyle>
            <a:lvl1pPr algn="l">
              <a:defRPr sz="54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1A8FE9-F5E4-4AE1-BBBB-9CEEFDBBE4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9730" y="3033175"/>
            <a:ext cx="5124450" cy="353943"/>
          </a:xfrm>
        </p:spPr>
        <p:txBody>
          <a:bodyPr anchor="ctr" anchorCtr="0">
            <a:spAutoFit/>
          </a:bodyPr>
          <a:lstStyle>
            <a:lvl1pPr marL="0" indent="0" algn="l">
              <a:buNone/>
              <a:defRPr sz="17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B0DDFB8-1C7C-4702-8B66-95DC9EDA71CA}"/>
              </a:ext>
            </a:extLst>
          </p:cNvPr>
          <p:cNvSpPr txBox="1"/>
          <p:nvPr userDrawn="1"/>
        </p:nvSpPr>
        <p:spPr>
          <a:xfrm>
            <a:off x="9228636" y="654686"/>
            <a:ext cx="2238375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GB" sz="1800" b="0" i="0" u="none" strike="noStrike" kern="1200" baseline="30000">
                <a:solidFill>
                  <a:schemeClr val="accent6"/>
                </a:solidFill>
                <a:latin typeface="+mj-lt"/>
                <a:ea typeface="Open Sans Light" panose="020B0306030504020204" pitchFamily="34" charset="0"/>
                <a:cs typeface="Open Sans Light" panose="020B0306030504020204" pitchFamily="34" charset="0"/>
              </a:rPr>
              <a:t>The Eikon</a:t>
            </a:r>
            <a:r>
              <a:rPr lang="en-GB" sz="1800" b="0" i="0" u="none" strike="noStrike" kern="1200" baseline="30000">
                <a:solidFill>
                  <a:schemeClr val="accent6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GB" sz="1800" b="0" i="0" u="none" strike="noStrike" kern="1200" baseline="30000">
                <a:solidFill>
                  <a:schemeClr val="accent6"/>
                </a:solidFill>
                <a:latin typeface="+mj-lt"/>
                <a:ea typeface="Open Sans Light" panose="020B0306030504020204" pitchFamily="34" charset="0"/>
                <a:cs typeface="Open Sans Light" panose="020B0306030504020204" pitchFamily="34" charset="0"/>
              </a:rPr>
              <a:t>Charity</a:t>
            </a:r>
          </a:p>
          <a:p>
            <a:pPr rtl="0"/>
            <a:r>
              <a:rPr lang="en-US" sz="1600" b="0" i="0" u="none" strike="noStrike" kern="1200" baseline="30000" err="1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Selsdon</a:t>
            </a:r>
            <a:r>
              <a:rPr lang="en-US" sz="1600" b="0" i="0" u="none" strike="noStrike" kern="1200" baseline="300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Road, New Haw, Addlestone, Surrey KT15 3HP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93BF65F-E1B7-43DE-8F3D-379AB25A6C74}"/>
              </a:ext>
            </a:extLst>
          </p:cNvPr>
          <p:cNvSpPr txBox="1"/>
          <p:nvPr userDrawn="1"/>
        </p:nvSpPr>
        <p:spPr>
          <a:xfrm>
            <a:off x="552722" y="5774549"/>
            <a:ext cx="2882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GB" sz="1600" b="0" i="0" u="none" strike="noStrike" kern="1200" baseline="300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Registered Charity Number 1109190</a:t>
            </a:r>
          </a:p>
          <a:p>
            <a:pPr rtl="0"/>
            <a:r>
              <a:rPr lang="en-GB" sz="1600" b="0" i="0" u="none" strike="noStrike" kern="1200" baseline="300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Company number 5402398</a:t>
            </a:r>
          </a:p>
          <a:p>
            <a:pPr rtl="0"/>
            <a:r>
              <a:rPr lang="en-GB" sz="1600" b="0" i="0" u="none" strike="noStrike" kern="1200" baseline="300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VAT No. 141067444</a:t>
            </a:r>
            <a:endParaRPr lang="en-US" sz="1600" b="0" i="0" u="none" strike="noStrike" kern="1200" baseline="30000">
              <a:solidFill>
                <a:schemeClr val="accent6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9655491-17B2-4026-8957-6115292CA887}"/>
              </a:ext>
            </a:extLst>
          </p:cNvPr>
          <p:cNvSpPr/>
          <p:nvPr userDrawn="1"/>
        </p:nvSpPr>
        <p:spPr>
          <a:xfrm>
            <a:off x="5240451" y="972573"/>
            <a:ext cx="6970599" cy="5885427"/>
          </a:xfrm>
          <a:prstGeom prst="rect">
            <a:avLst/>
          </a:prstGeom>
          <a:blipFill>
            <a:blip r:embed="rId2">
              <a:alphaModFix amt="70000"/>
            </a:blip>
            <a:stretch>
              <a:fillRect l="-3258" r="-89770" b="-1460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81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ac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3B0DDFB8-1C7C-4702-8B66-95DC9EDA71CA}"/>
              </a:ext>
            </a:extLst>
          </p:cNvPr>
          <p:cNvSpPr txBox="1"/>
          <p:nvPr userDrawn="1"/>
        </p:nvSpPr>
        <p:spPr>
          <a:xfrm>
            <a:off x="9217025" y="5086594"/>
            <a:ext cx="2252663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GB" sz="1800" b="0" i="0" u="none" strike="noStrike" kern="1200" baseline="30000">
                <a:solidFill>
                  <a:schemeClr val="accent6"/>
                </a:solidFill>
                <a:latin typeface="+mj-lt"/>
                <a:ea typeface="Open Sans Light" panose="020B0306030504020204" pitchFamily="34" charset="0"/>
                <a:cs typeface="Open Sans Light" panose="020B0306030504020204" pitchFamily="34" charset="0"/>
              </a:rPr>
              <a:t>The Eikon</a:t>
            </a:r>
            <a:r>
              <a:rPr lang="en-GB" sz="1800" b="0" i="0" u="none" strike="noStrike" kern="1200" baseline="30000">
                <a:solidFill>
                  <a:schemeClr val="accent6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GB" sz="1800" b="0" i="0" u="none" strike="noStrike" kern="1200" baseline="30000">
                <a:solidFill>
                  <a:schemeClr val="accent6"/>
                </a:solidFill>
                <a:latin typeface="+mj-lt"/>
                <a:ea typeface="Open Sans Light" panose="020B0306030504020204" pitchFamily="34" charset="0"/>
                <a:cs typeface="Open Sans Light" panose="020B0306030504020204" pitchFamily="34" charset="0"/>
              </a:rPr>
              <a:t>Charity</a:t>
            </a:r>
          </a:p>
          <a:p>
            <a:pPr rtl="0"/>
            <a:r>
              <a:rPr lang="en-US" sz="1600" b="0" i="0" u="none" strike="noStrike" kern="1200" baseline="30000" err="1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Selsdon</a:t>
            </a:r>
            <a:r>
              <a:rPr lang="en-US" sz="1600" b="0" i="0" u="none" strike="noStrike" kern="1200" baseline="300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Road, New Haw, Addlestone, Surrey KT15 3HP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93BF65F-E1B7-43DE-8F3D-379AB25A6C74}"/>
              </a:ext>
            </a:extLst>
          </p:cNvPr>
          <p:cNvSpPr txBox="1"/>
          <p:nvPr userDrawn="1"/>
        </p:nvSpPr>
        <p:spPr>
          <a:xfrm>
            <a:off x="9217025" y="5768404"/>
            <a:ext cx="24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GB" sz="1600" b="0" i="0" u="none" strike="noStrike" kern="1200" baseline="300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Registered Charity Number 1109190</a:t>
            </a:r>
          </a:p>
          <a:p>
            <a:pPr rtl="0"/>
            <a:r>
              <a:rPr lang="en-GB" sz="1600" b="0" i="0" u="none" strike="noStrike" kern="1200" baseline="300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Company number 5402398</a:t>
            </a:r>
          </a:p>
          <a:p>
            <a:pPr rtl="0"/>
            <a:r>
              <a:rPr lang="en-GB" sz="1600" b="0" i="0" u="none" strike="noStrike" kern="1200" baseline="300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VAT No. 141067444 </a:t>
            </a:r>
            <a:endParaRPr lang="en-US" sz="1600" b="0" i="0" u="none" strike="noStrike" kern="1200" baseline="30000">
              <a:solidFill>
                <a:schemeClr val="accent6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9655491-17B2-4026-8957-6115292CA887}"/>
              </a:ext>
            </a:extLst>
          </p:cNvPr>
          <p:cNvSpPr/>
          <p:nvPr userDrawn="1"/>
        </p:nvSpPr>
        <p:spPr>
          <a:xfrm flipH="1">
            <a:off x="0" y="972573"/>
            <a:ext cx="6970599" cy="5885427"/>
          </a:xfrm>
          <a:prstGeom prst="rect">
            <a:avLst/>
          </a:prstGeom>
          <a:blipFill>
            <a:blip r:embed="rId2">
              <a:alphaModFix amt="70000"/>
            </a:blip>
            <a:stretch>
              <a:fillRect l="-2441" t="4747" r="-90587" b="-15078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939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86AE1-C8B1-4D92-B76B-96F74187A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CE8922-583D-482F-8651-0A64570F0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72387" y="6356350"/>
            <a:ext cx="471913" cy="365125"/>
          </a:xfrm>
          <a:prstGeom prst="rect">
            <a:avLst/>
          </a:prstGeom>
        </p:spPr>
        <p:txBody>
          <a:bodyPr/>
          <a:lstStyle/>
          <a:p>
            <a:fld id="{EE90BAF8-1A8C-447D-843F-F045E913D73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 Placeholder 25">
            <a:extLst>
              <a:ext uri="{FF2B5EF4-FFF2-40B4-BE49-F238E27FC236}">
                <a16:creationId xmlns:a16="http://schemas.microsoft.com/office/drawing/2014/main" id="{CCCC3714-F3B9-4D2A-B689-C4554F7AA6D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47700" y="1825625"/>
            <a:ext cx="10895012" cy="4383088"/>
          </a:xfrm>
        </p:spPr>
        <p:txBody>
          <a:bodyPr/>
          <a:lstStyle>
            <a:lvl1pPr>
              <a:spcBef>
                <a:spcPts val="0"/>
              </a:spcBef>
              <a:defRPr>
                <a:solidFill>
                  <a:schemeClr val="bg2"/>
                </a:solidFill>
              </a:defRPr>
            </a:lvl1pPr>
            <a:lvl2pPr marL="0">
              <a:spcBef>
                <a:spcPts val="0"/>
              </a:spcBef>
              <a:defRPr>
                <a:solidFill>
                  <a:schemeClr val="accent6"/>
                </a:solidFill>
              </a:defRPr>
            </a:lvl2pPr>
            <a:lvl3pPr marL="0">
              <a:spcBef>
                <a:spcPts val="0"/>
              </a:spcBef>
              <a:defRPr>
                <a:solidFill>
                  <a:schemeClr val="accent6"/>
                </a:solidFill>
              </a:defRPr>
            </a:lvl3pPr>
            <a:lvl4pPr>
              <a:spcBef>
                <a:spcPts val="0"/>
              </a:spcBef>
              <a:defRPr>
                <a:solidFill>
                  <a:schemeClr val="accent6"/>
                </a:solidFill>
              </a:defRPr>
            </a:lvl4pPr>
            <a:lvl5pPr marL="0">
              <a:spcBef>
                <a:spcPts val="0"/>
              </a:spcBef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111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3BBD83-5DB6-4345-9DD1-ECD314048C5C}"/>
              </a:ext>
            </a:extLst>
          </p:cNvPr>
          <p:cNvSpPr/>
          <p:nvPr userDrawn="1"/>
        </p:nvSpPr>
        <p:spPr>
          <a:xfrm>
            <a:off x="0" y="0"/>
            <a:ext cx="1219835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BEAC0B-6068-4A89-ADF5-09B87F13DA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2214" y="2823226"/>
            <a:ext cx="5124450" cy="307777"/>
          </a:xfrm>
        </p:spPr>
        <p:txBody>
          <a:bodyPr anchor="ctr" anchorCtr="0">
            <a:spAutoFit/>
          </a:bodyPr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BDD36-143F-4625-B073-DA22D4108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05925" y="6356350"/>
            <a:ext cx="2238376" cy="365125"/>
          </a:xfrm>
          <a:prstGeom prst="rect">
            <a:avLst/>
          </a:prstGeom>
        </p:spPr>
        <p:txBody>
          <a:bodyPr/>
          <a:lstStyle/>
          <a:p>
            <a:fld id="{EE90BAF8-1A8C-447D-843F-F045E913D73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CCB558E-D883-4794-9B9B-5E767A9F37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1586" y="164404"/>
            <a:ext cx="5772150" cy="1979612"/>
          </a:xfrm>
        </p:spPr>
        <p:txBody>
          <a:bodyPr anchor="b" anchorCtr="0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F8E67D2-4C3C-479E-A79D-D2EF99D1C024}"/>
              </a:ext>
            </a:extLst>
          </p:cNvPr>
          <p:cNvSpPr/>
          <p:nvPr userDrawn="1"/>
        </p:nvSpPr>
        <p:spPr>
          <a:xfrm>
            <a:off x="5227751" y="972573"/>
            <a:ext cx="6970599" cy="5885427"/>
          </a:xfrm>
          <a:prstGeom prst="rect">
            <a:avLst/>
          </a:prstGeom>
          <a:blipFill>
            <a:blip r:embed="rId2">
              <a:alphaModFix amt="95000"/>
            </a:blip>
            <a:stretch>
              <a:fillRect l="-3258" r="-89770" b="-1460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194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5504A-091D-4810-89BB-388122C3C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Text Placeholder 25">
            <a:extLst>
              <a:ext uri="{FF2B5EF4-FFF2-40B4-BE49-F238E27FC236}">
                <a16:creationId xmlns:a16="http://schemas.microsoft.com/office/drawing/2014/main" id="{BDD0D2D8-A7F1-4DCD-97FB-EC5EA57EB5A5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6261" y="1610092"/>
            <a:ext cx="5124450" cy="43830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ext Placeholder 25">
            <a:extLst>
              <a:ext uri="{FF2B5EF4-FFF2-40B4-BE49-F238E27FC236}">
                <a16:creationId xmlns:a16="http://schemas.microsoft.com/office/drawing/2014/main" id="{FD40E4F8-B161-4A0B-8E03-5D3D430AA9D4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321882" y="1610092"/>
            <a:ext cx="5116510" cy="43830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30B63E8D-5720-45D0-B327-41CA42955663}"/>
              </a:ext>
            </a:extLst>
          </p:cNvPr>
          <p:cNvSpPr txBox="1">
            <a:spLocks/>
          </p:cNvSpPr>
          <p:nvPr userDrawn="1"/>
        </p:nvSpPr>
        <p:spPr>
          <a:xfrm>
            <a:off x="11153869" y="6356350"/>
            <a:ext cx="390432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E90BAF8-1A8C-447D-843F-F045E913D73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693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5504A-091D-4810-89BB-388122C3C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Text Placeholder 25">
            <a:extLst>
              <a:ext uri="{FF2B5EF4-FFF2-40B4-BE49-F238E27FC236}">
                <a16:creationId xmlns:a16="http://schemas.microsoft.com/office/drawing/2014/main" id="{BDD0D2D8-A7F1-4DCD-97FB-EC5EA57EB5A5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36668" y="1623150"/>
            <a:ext cx="2232025" cy="4383088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ext Placeholder 25">
            <a:extLst>
              <a:ext uri="{FF2B5EF4-FFF2-40B4-BE49-F238E27FC236}">
                <a16:creationId xmlns:a16="http://schemas.microsoft.com/office/drawing/2014/main" id="{FD40E4F8-B161-4A0B-8E03-5D3D430AA9D4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3439162" y="1610092"/>
            <a:ext cx="8005762" cy="4383088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B9002482-0BB6-4E48-A8A4-C4C596298D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53869" y="6356350"/>
            <a:ext cx="390432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2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EE90BAF8-1A8C-447D-843F-F045E913D73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077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CV's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2312B-3A26-49DD-BF3B-25A4F0FEE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2BEE9A0-00E8-4B72-B285-16DDF638598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700" y="1825625"/>
            <a:ext cx="1101725" cy="1270000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6FA77C6C-B45D-48CD-999E-DFF5C02D570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571471" y="1825625"/>
            <a:ext cx="1101725" cy="1270000"/>
          </a:xfrm>
        </p:spPr>
        <p:txBody>
          <a:bodyPr/>
          <a:lstStyle/>
          <a:p>
            <a:endParaRPr lang="en-GB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63085B61-638E-42E8-9BD4-640E622780D9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342841" y="1825625"/>
            <a:ext cx="1101725" cy="1270000"/>
          </a:xfrm>
        </p:spPr>
        <p:txBody>
          <a:bodyPr/>
          <a:lstStyle/>
          <a:p>
            <a:endParaRPr lang="en-GB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784F2C02-5520-4A93-8F9C-EF74E97236C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397123" y="1808163"/>
            <a:ext cx="1450445" cy="1300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7" name="Text Placeholder 25">
            <a:extLst>
              <a:ext uri="{FF2B5EF4-FFF2-40B4-BE49-F238E27FC236}">
                <a16:creationId xmlns:a16="http://schemas.microsoft.com/office/drawing/2014/main" id="{DD93BE3F-C2E9-465C-A047-A33B8DFA349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244694" y="1825625"/>
            <a:ext cx="1450445" cy="12827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8" name="Text Placeholder 25">
            <a:extLst>
              <a:ext uri="{FF2B5EF4-FFF2-40B4-BE49-F238E27FC236}">
                <a16:creationId xmlns:a16="http://schemas.microsoft.com/office/drawing/2014/main" id="{5FB7661F-27DB-4D7E-8A74-6C22BA774073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0092268" y="1825625"/>
            <a:ext cx="1450445" cy="1276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9" name="Text Placeholder 25">
            <a:extLst>
              <a:ext uri="{FF2B5EF4-FFF2-40B4-BE49-F238E27FC236}">
                <a16:creationId xmlns:a16="http://schemas.microsoft.com/office/drawing/2014/main" id="{CF1987B0-424B-4B42-8BDB-A7A1FC50B81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8342841" y="3749675"/>
            <a:ext cx="3199872" cy="2459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0" name="Text Placeholder 25">
            <a:extLst>
              <a:ext uri="{FF2B5EF4-FFF2-40B4-BE49-F238E27FC236}">
                <a16:creationId xmlns:a16="http://schemas.microsoft.com/office/drawing/2014/main" id="{B1CC7A75-D121-4A6C-8259-371A718A5962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495267" y="3749675"/>
            <a:ext cx="3199872" cy="2459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1" name="Text Placeholder 25">
            <a:extLst>
              <a:ext uri="{FF2B5EF4-FFF2-40B4-BE49-F238E27FC236}">
                <a16:creationId xmlns:a16="http://schemas.microsoft.com/office/drawing/2014/main" id="{055A7313-9349-42B4-897E-38EA632D9CC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47700" y="3749675"/>
            <a:ext cx="3199872" cy="2459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4410B8AC-3EEE-4B7C-B0E9-0A3D0B340B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53869" y="6356350"/>
            <a:ext cx="390432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2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EE90BAF8-1A8C-447D-843F-F045E913D73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668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5504A-091D-4810-89BB-388122C3C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3" name="Text Placeholder 25">
            <a:extLst>
              <a:ext uri="{FF2B5EF4-FFF2-40B4-BE49-F238E27FC236}">
                <a16:creationId xmlns:a16="http://schemas.microsoft.com/office/drawing/2014/main" id="{27795518-AB32-4636-93AD-1738BA49CF6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47700" y="1825625"/>
            <a:ext cx="3199873" cy="43830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4" name="Text Placeholder 25">
            <a:extLst>
              <a:ext uri="{FF2B5EF4-FFF2-40B4-BE49-F238E27FC236}">
                <a16:creationId xmlns:a16="http://schemas.microsoft.com/office/drawing/2014/main" id="{7E4C0AC2-CF76-4BDA-97E0-69D450EBB57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4492778" y="1825625"/>
            <a:ext cx="3199873" cy="43830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7" name="Text Placeholder 25">
            <a:extLst>
              <a:ext uri="{FF2B5EF4-FFF2-40B4-BE49-F238E27FC236}">
                <a16:creationId xmlns:a16="http://schemas.microsoft.com/office/drawing/2014/main" id="{8C986BDB-CA04-4CE6-9BE5-A878BD1EADE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8342839" y="1825625"/>
            <a:ext cx="3199873" cy="43830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262B0D3C-2BEC-42CB-8F48-231C2D7F4F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53869" y="6356350"/>
            <a:ext cx="390432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2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EE90BAF8-1A8C-447D-843F-F045E913D73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767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ABB14-0E92-4946-81C6-5DA1421E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1A1DC5-C654-4017-806C-F36EF791DD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53869" y="6356350"/>
            <a:ext cx="390432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2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EE90BAF8-1A8C-447D-843F-F045E913D73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208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39C1B075-397E-4E33-AE54-1CEAC16E4D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53869" y="6356350"/>
            <a:ext cx="390432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2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EE90BAF8-1A8C-447D-843F-F045E913D73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942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A4375B0F-C35D-449B-9150-AD709F1F2731}"/>
              </a:ext>
            </a:extLst>
          </p:cNvPr>
          <p:cNvSpPr/>
          <p:nvPr userDrawn="1"/>
        </p:nvSpPr>
        <p:spPr>
          <a:xfrm rot="5400000">
            <a:off x="510742" y="2806700"/>
            <a:ext cx="3540557" cy="4562043"/>
          </a:xfrm>
          <a:prstGeom prst="rect">
            <a:avLst/>
          </a:prstGeom>
          <a:blipFill>
            <a:blip r:embed="rId12">
              <a:alphaModFix amt="70000"/>
            </a:blip>
            <a:stretch>
              <a:fillRect l="22274" t="36876" r="-97568" b="-891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8E7481-9132-44FB-B49C-A35BAD71B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668" y="404454"/>
            <a:ext cx="10895012" cy="10445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5C9080-21F5-487B-A6B9-065052C682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6668" y="1583786"/>
            <a:ext cx="10895013" cy="43862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7F7D468-1AEE-45B5-869C-A7C23DE6E4E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8" t="26799" r="21465" b="25244"/>
          <a:stretch/>
        </p:blipFill>
        <p:spPr>
          <a:xfrm>
            <a:off x="10681074" y="595756"/>
            <a:ext cx="945589" cy="572644"/>
          </a:xfrm>
          <a:prstGeom prst="rect">
            <a:avLst/>
          </a:prstGeom>
        </p:spPr>
      </p:pic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B16A21E5-34FD-47EB-99B4-1C5BD91CF0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53869" y="6356350"/>
            <a:ext cx="390432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200">
                <a:solidFill>
                  <a:schemeClr val="accent6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EE90BAF8-1A8C-447D-843F-F045E913D73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980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0" r:id="rId3"/>
    <p:sldLayoutId id="2147483651" r:id="rId4"/>
    <p:sldLayoutId id="2147483652" r:id="rId5"/>
    <p:sldLayoutId id="2147483658" r:id="rId6"/>
    <p:sldLayoutId id="2147483657" r:id="rId7"/>
    <p:sldLayoutId id="2147483656" r:id="rId8"/>
    <p:sldLayoutId id="2147483654" r:id="rId9"/>
    <p:sldLayoutId id="2147483655" r:id="rId1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spcAft>
          <a:spcPts val="600"/>
        </a:spcAft>
        <a:buFont typeface="Arial" panose="020B0604020202020204" pitchFamily="34" charset="0"/>
        <a:buNone/>
        <a:defRPr sz="2400" kern="1200">
          <a:solidFill>
            <a:schemeClr val="bg2"/>
          </a:solidFill>
          <a:latin typeface="+mj-lt"/>
          <a:ea typeface="Open Sans Light" panose="020B0306030504020204" pitchFamily="34" charset="0"/>
          <a:cs typeface="Open Sans Light" panose="020B0306030504020204" pitchFamily="34" charset="0"/>
        </a:defRPr>
      </a:lvl1pPr>
      <a:lvl2pPr marL="0" indent="-4572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Arial" panose="020B0604020202020204" pitchFamily="34" charset="0"/>
        <a:buNone/>
        <a:defRPr sz="17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tabLst/>
        <a:defRPr sz="17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533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17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0" indent="-3429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+mj-lt"/>
        <a:buAutoNum type="arabicPeriod"/>
        <a:defRPr sz="17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954" userDrawn="1">
          <p15:clr>
            <a:srgbClr val="F26B43"/>
          </p15:clr>
        </p15:guide>
        <p15:guide id="2" pos="4044" userDrawn="1">
          <p15:clr>
            <a:srgbClr val="F26B43"/>
          </p15:clr>
        </p15:guide>
        <p15:guide id="3" orient="horz" pos="407" userDrawn="1">
          <p15:clr>
            <a:srgbClr val="F26B43"/>
          </p15:clr>
        </p15:guide>
        <p15:guide id="4" pos="408" userDrawn="1">
          <p15:clr>
            <a:srgbClr val="F26B43"/>
          </p15:clr>
        </p15:guide>
        <p15:guide id="5" pos="7271" userDrawn="1">
          <p15:clr>
            <a:srgbClr val="F26B43"/>
          </p15:clr>
        </p15:guide>
        <p15:guide id="6" orient="horz" pos="3911" userDrawn="1">
          <p15:clr>
            <a:srgbClr val="F26B43"/>
          </p15:clr>
        </p15:guide>
        <p15:guide id="7" orient="horz" pos="2362" userDrawn="1">
          <p15:clr>
            <a:srgbClr val="F26B43"/>
          </p15:clr>
        </p15:guide>
        <p15:guide id="8" orient="horz" pos="1065" userDrawn="1">
          <p15:clr>
            <a:srgbClr val="F26B43"/>
          </p15:clr>
        </p15:guide>
        <p15:guide id="9" pos="1814" userDrawn="1">
          <p15:clr>
            <a:srgbClr val="F26B43"/>
          </p15:clr>
        </p15:guide>
        <p15:guide id="10" pos="2224" userDrawn="1">
          <p15:clr>
            <a:srgbClr val="F26B43"/>
          </p15:clr>
        </p15:guide>
        <p15:guide id="11" pos="3636" userDrawn="1">
          <p15:clr>
            <a:srgbClr val="F26B43"/>
          </p15:clr>
        </p15:guide>
        <p15:guide id="12" pos="5454" userDrawn="1">
          <p15:clr>
            <a:srgbClr val="F26B43"/>
          </p15:clr>
        </p15:guide>
        <p15:guide id="13" pos="586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customXml" Target="../ink/ink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blogs.getty.edu/iris/a-non-philosophers-guide-to-plato/" TargetMode="External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diagramColors" Target="../diagrams/colors6.xml"/><Relationship Id="rId18" Type="http://schemas.openxmlformats.org/officeDocument/2006/relationships/diagramLayout" Target="../diagrams/layout7.xml"/><Relationship Id="rId26" Type="http://schemas.openxmlformats.org/officeDocument/2006/relationships/diagramQuickStyle" Target="../diagrams/quickStyle8.xml"/><Relationship Id="rId21" Type="http://schemas.microsoft.com/office/2007/relationships/diagramDrawing" Target="../diagrams/drawing7.xml"/><Relationship Id="rId34" Type="http://schemas.openxmlformats.org/officeDocument/2006/relationships/diagramColors" Target="../diagrams/colors9.xml"/><Relationship Id="rId7" Type="http://schemas.microsoft.com/office/2007/relationships/diagramDrawing" Target="../diagrams/drawing5.xml"/><Relationship Id="rId12" Type="http://schemas.openxmlformats.org/officeDocument/2006/relationships/diagramQuickStyle" Target="../diagrams/quickStyle6.xml"/><Relationship Id="rId17" Type="http://schemas.openxmlformats.org/officeDocument/2006/relationships/diagramData" Target="../diagrams/data7.xml"/><Relationship Id="rId25" Type="http://schemas.openxmlformats.org/officeDocument/2006/relationships/diagramLayout" Target="../diagrams/layout8.xml"/><Relationship Id="rId33" Type="http://schemas.openxmlformats.org/officeDocument/2006/relationships/diagramQuickStyle" Target="../diagrams/quickStyle9.xml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40.svg"/><Relationship Id="rId20" Type="http://schemas.openxmlformats.org/officeDocument/2006/relationships/diagramColors" Target="../diagrams/colors7.xml"/><Relationship Id="rId29" Type="http://schemas.openxmlformats.org/officeDocument/2006/relationships/image" Target="../media/image43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11" Type="http://schemas.openxmlformats.org/officeDocument/2006/relationships/diagramLayout" Target="../diagrams/layout6.xml"/><Relationship Id="rId24" Type="http://schemas.openxmlformats.org/officeDocument/2006/relationships/diagramData" Target="../diagrams/data8.xml"/><Relationship Id="rId32" Type="http://schemas.openxmlformats.org/officeDocument/2006/relationships/diagramLayout" Target="../diagrams/layout9.xml"/><Relationship Id="rId37" Type="http://schemas.openxmlformats.org/officeDocument/2006/relationships/image" Target="../media/image46.svg"/><Relationship Id="rId5" Type="http://schemas.openxmlformats.org/officeDocument/2006/relationships/diagramQuickStyle" Target="../diagrams/quickStyle5.xml"/><Relationship Id="rId15" Type="http://schemas.openxmlformats.org/officeDocument/2006/relationships/image" Target="../media/image39.png"/><Relationship Id="rId23" Type="http://schemas.openxmlformats.org/officeDocument/2006/relationships/image" Target="../media/image42.svg"/><Relationship Id="rId28" Type="http://schemas.microsoft.com/office/2007/relationships/diagramDrawing" Target="../diagrams/drawing8.xml"/><Relationship Id="rId36" Type="http://schemas.openxmlformats.org/officeDocument/2006/relationships/image" Target="../media/image45.png"/><Relationship Id="rId10" Type="http://schemas.openxmlformats.org/officeDocument/2006/relationships/diagramData" Target="../diagrams/data6.xml"/><Relationship Id="rId19" Type="http://schemas.openxmlformats.org/officeDocument/2006/relationships/diagramQuickStyle" Target="../diagrams/quickStyle7.xml"/><Relationship Id="rId31" Type="http://schemas.openxmlformats.org/officeDocument/2006/relationships/diagramData" Target="../diagrams/data9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38.svg"/><Relationship Id="rId14" Type="http://schemas.microsoft.com/office/2007/relationships/diagramDrawing" Target="../diagrams/drawing6.xml"/><Relationship Id="rId22" Type="http://schemas.openxmlformats.org/officeDocument/2006/relationships/image" Target="../media/image41.png"/><Relationship Id="rId27" Type="http://schemas.openxmlformats.org/officeDocument/2006/relationships/diagramColors" Target="../diagrams/colors8.xml"/><Relationship Id="rId30" Type="http://schemas.openxmlformats.org/officeDocument/2006/relationships/image" Target="../media/image44.svg"/><Relationship Id="rId35" Type="http://schemas.microsoft.com/office/2007/relationships/diagramDrawing" Target="../diagrams/drawing9.xml"/><Relationship Id="rId8" Type="http://schemas.openxmlformats.org/officeDocument/2006/relationships/image" Target="../media/image37.png"/><Relationship Id="rId3" Type="http://schemas.openxmlformats.org/officeDocument/2006/relationships/diagramData" Target="../diagrams/data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hyperlink" Target="http://www.youngminds.org.uk/" TargetMode="External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8.png"/><Relationship Id="rId5" Type="http://schemas.openxmlformats.org/officeDocument/2006/relationships/hyperlink" Target="http://www.familylives.org.uk/" TargetMode="External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B3FE0-E4D8-487C-ACC4-A945F1E370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2335" y="1312865"/>
            <a:ext cx="8629822" cy="2684099"/>
          </a:xfrm>
        </p:spPr>
        <p:txBody>
          <a:bodyPr>
            <a:normAutofit/>
          </a:bodyPr>
          <a:lstStyle/>
          <a:p>
            <a:r>
              <a:rPr lang="en-GB"/>
              <a:t>Introduction to Supporting Your Child’s Emotional Wellbeing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B56D86-CFFA-4211-90CA-C140B35F6332}"/>
              </a:ext>
            </a:extLst>
          </p:cNvPr>
          <p:cNvSpPr txBox="1"/>
          <p:nvPr/>
        </p:nvSpPr>
        <p:spPr>
          <a:xfrm>
            <a:off x="1394460" y="4366260"/>
            <a:ext cx="5989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rgbClr val="003054"/>
                </a:solidFill>
              </a:rPr>
              <a:t>Helen Robertson and Caroline Blake</a:t>
            </a:r>
          </a:p>
          <a:p>
            <a:endParaRPr lang="en-GB">
              <a:solidFill>
                <a:srgbClr val="003054"/>
              </a:solidFill>
            </a:endParaRPr>
          </a:p>
          <a:p>
            <a:r>
              <a:rPr lang="en-GB">
                <a:solidFill>
                  <a:srgbClr val="003054"/>
                </a:solidFill>
              </a:rPr>
              <a:t>Eikon </a:t>
            </a:r>
          </a:p>
        </p:txBody>
      </p:sp>
    </p:spTree>
    <p:extLst>
      <p:ext uri="{BB962C8B-B14F-4D97-AF65-F5344CB8AC3E}">
        <p14:creationId xmlns:p14="http://schemas.microsoft.com/office/powerpoint/2010/main" val="3087106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5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176CE6CA-430C-4489-8478-D0133C9C6D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4" b="13106"/>
          <a:stretch/>
        </p:blipFill>
        <p:spPr>
          <a:xfrm>
            <a:off x="0" y="10"/>
            <a:ext cx="12192000" cy="6857990"/>
          </a:xfrm>
          <a:prstGeom prst="rect">
            <a:avLst/>
          </a:prstGeom>
        </p:spPr>
      </p:pic>
      <p:sp>
        <p:nvSpPr>
          <p:cNvPr id="43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cxnSp>
        <p:nvCxnSpPr>
          <p:cNvPr id="44" name="Straight Connector 26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68B893EF-CD34-4BFD-8426-845581144092}"/>
              </a:ext>
            </a:extLst>
          </p:cNvPr>
          <p:cNvSpPr txBox="1"/>
          <p:nvPr/>
        </p:nvSpPr>
        <p:spPr>
          <a:xfrm>
            <a:off x="458250" y="3518489"/>
            <a:ext cx="4593021" cy="26198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2"/>
                </a:solidFill>
              </a:rPr>
              <a:t>Counselling and Wellbeing Support</a:t>
            </a: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tx2"/>
              </a:solidFill>
            </a:endParaRP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2"/>
                </a:solidFill>
              </a:rPr>
              <a:t>Community</a:t>
            </a: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tx2"/>
              </a:solidFill>
            </a:endParaRP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2"/>
                </a:solidFill>
              </a:rPr>
              <a:t>Schools</a:t>
            </a:r>
          </a:p>
        </p:txBody>
      </p:sp>
      <p:pic>
        <p:nvPicPr>
          <p:cNvPr id="8" name="x_x_x_x_x__x0000_i1031">
            <a:extLst>
              <a:ext uri="{FF2B5EF4-FFF2-40B4-BE49-F238E27FC236}">
                <a16:creationId xmlns:a16="http://schemas.microsoft.com/office/drawing/2014/main" id="{4F4EB82B-C92C-4656-93AE-687D4594A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70" y="1585275"/>
            <a:ext cx="3435179" cy="1570515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76649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D782B88-795B-4640-8396-649E9A2D5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Welcome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00577DE-33C3-4C9A-AB49-1DF7E937B2D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49730" y="1597027"/>
            <a:ext cx="8005762" cy="4383088"/>
          </a:xfrm>
        </p:spPr>
        <p:txBody>
          <a:bodyPr/>
          <a:lstStyle/>
          <a:p>
            <a:pPr lvl="1"/>
            <a:endParaRPr lang="en-US"/>
          </a:p>
          <a:p>
            <a:endParaRPr lang="en-GB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7CCEB16-8AE7-4818-ACA3-8171E53295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E90BAF8-1A8C-447D-843F-F045E913D738}" type="slidenum">
              <a:rPr lang="en-GB" smtClean="0"/>
              <a:pPr/>
              <a:t>3</a:t>
            </a:fld>
            <a:endParaRPr lang="en-GB"/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085613F3-20C6-4FC7-9384-F47D2726B4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5975942"/>
              </p:ext>
            </p:extLst>
          </p:nvPr>
        </p:nvGraphicFramePr>
        <p:xfrm>
          <a:off x="1283308" y="2359459"/>
          <a:ext cx="9625383" cy="30864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76798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3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59CF19B-3B3E-4137-867C-718C797E15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sz="4400">
                <a:solidFill>
                  <a:schemeClr val="tx1"/>
                </a:solidFill>
              </a:rPr>
              <a:t>Aims of The Session</a:t>
            </a:r>
          </a:p>
        </p:txBody>
      </p:sp>
      <p:graphicFrame>
        <p:nvGraphicFramePr>
          <p:cNvPr id="9" name="Text Placeholder 6">
            <a:extLst>
              <a:ext uri="{FF2B5EF4-FFF2-40B4-BE49-F238E27FC236}">
                <a16:creationId xmlns:a16="http://schemas.microsoft.com/office/drawing/2014/main" id="{DC5989CA-E3C9-4692-8FA2-471DC1C10C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267671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09838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55">
            <a:extLst>
              <a:ext uri="{FF2B5EF4-FFF2-40B4-BE49-F238E27FC236}">
                <a16:creationId xmlns:a16="http://schemas.microsoft.com/office/drawing/2014/main" id="{B05E4F47-B148-49E0-B472-BBF149315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421721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3" name="Picture 57">
            <a:extLst>
              <a:ext uri="{FF2B5EF4-FFF2-40B4-BE49-F238E27FC236}">
                <a16:creationId xmlns:a16="http://schemas.microsoft.com/office/drawing/2014/main" id="{7A2CE8EB-F719-4F84-9E91-F538438CA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E712AED2-7C96-441C-BD73-70121974E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7740" y="802955"/>
            <a:ext cx="4766330" cy="145405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kern="1200">
                <a:latin typeface="+mj-lt"/>
                <a:ea typeface="+mj-ea"/>
                <a:cs typeface="+mj-cs"/>
              </a:rPr>
              <a:t>What is Wellbeing?</a:t>
            </a:r>
          </a:p>
        </p:txBody>
      </p:sp>
      <p:sp>
        <p:nvSpPr>
          <p:cNvPr id="64" name="Freeform 50">
            <a:extLst>
              <a:ext uri="{FF2B5EF4-FFF2-40B4-BE49-F238E27FC236}">
                <a16:creationId xmlns:a16="http://schemas.microsoft.com/office/drawing/2014/main" id="{684BF3E1-C321-4F38-85CF-FEBBEEC15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1159"/>
            <a:ext cx="5464879" cy="6276841"/>
          </a:xfrm>
          <a:custGeom>
            <a:avLst/>
            <a:gdLst>
              <a:gd name="connsiteX0" fmla="*/ 3299930 w 5464879"/>
              <a:gd name="connsiteY0" fmla="*/ 0 h 6276841"/>
              <a:gd name="connsiteX1" fmla="*/ 5398992 w 5464879"/>
              <a:gd name="connsiteY1" fmla="*/ 753544 h 6276841"/>
              <a:gd name="connsiteX2" fmla="*/ 5464879 w 5464879"/>
              <a:gd name="connsiteY2" fmla="*/ 813426 h 6276841"/>
              <a:gd name="connsiteX3" fmla="*/ 5464879 w 5464879"/>
              <a:gd name="connsiteY3" fmla="*/ 5786434 h 6276841"/>
              <a:gd name="connsiteX4" fmla="*/ 5398992 w 5464879"/>
              <a:gd name="connsiteY4" fmla="*/ 5846317 h 6276841"/>
              <a:gd name="connsiteX5" fmla="*/ 4872873 w 5464879"/>
              <a:gd name="connsiteY5" fmla="*/ 6201577 h 6276841"/>
              <a:gd name="connsiteX6" fmla="*/ 4716632 w 5464879"/>
              <a:gd name="connsiteY6" fmla="*/ 6276841 h 6276841"/>
              <a:gd name="connsiteX7" fmla="*/ 1883227 w 5464879"/>
              <a:gd name="connsiteY7" fmla="*/ 6276841 h 6276841"/>
              <a:gd name="connsiteX8" fmla="*/ 1726987 w 5464879"/>
              <a:gd name="connsiteY8" fmla="*/ 6201577 h 6276841"/>
              <a:gd name="connsiteX9" fmla="*/ 0 w 5464879"/>
              <a:gd name="connsiteY9" fmla="*/ 3299930 h 6276841"/>
              <a:gd name="connsiteX10" fmla="*/ 3299930 w 5464879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64879" h="6276841">
                <a:moveTo>
                  <a:pt x="3299930" y="0"/>
                </a:moveTo>
                <a:cubicBezTo>
                  <a:pt x="4097274" y="0"/>
                  <a:pt x="4828569" y="282789"/>
                  <a:pt x="5398992" y="753544"/>
                </a:cubicBezTo>
                <a:lnTo>
                  <a:pt x="5464879" y="813426"/>
                </a:lnTo>
                <a:lnTo>
                  <a:pt x="5464879" y="5786434"/>
                </a:lnTo>
                <a:lnTo>
                  <a:pt x="5398992" y="5846317"/>
                </a:lnTo>
                <a:cubicBezTo>
                  <a:pt x="5236014" y="5980818"/>
                  <a:pt x="5059904" y="6099975"/>
                  <a:pt x="4872873" y="6201577"/>
                </a:cubicBezTo>
                <a:lnTo>
                  <a:pt x="4716632" y="6276841"/>
                </a:lnTo>
                <a:lnTo>
                  <a:pt x="1883227" y="6276841"/>
                </a:lnTo>
                <a:lnTo>
                  <a:pt x="1726987" y="6201577"/>
                </a:lnTo>
                <a:cubicBezTo>
                  <a:pt x="698316" y="5642769"/>
                  <a:pt x="0" y="4552900"/>
                  <a:pt x="0" y="3299930"/>
                </a:cubicBezTo>
                <a:cubicBezTo>
                  <a:pt x="0" y="1477429"/>
                  <a:pt x="1477429" y="0"/>
                  <a:pt x="3299930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" name="Graphic 11" descr="In Love Face Outline">
            <a:extLst>
              <a:ext uri="{FF2B5EF4-FFF2-40B4-BE49-F238E27FC236}">
                <a16:creationId xmlns:a16="http://schemas.microsoft.com/office/drawing/2014/main" id="{7D1809BD-D10E-4CB9-83E5-209481159F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38328" y="1819656"/>
            <a:ext cx="4142232" cy="4142232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0CCAD1A-4F91-42A1-99B3-A022FCD4202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621072" y="2421682"/>
            <a:ext cx="5077592" cy="354020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20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From a Young Person’s perspective: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endParaRPr lang="en-US" sz="80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marL="28575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They feel good</a:t>
            </a:r>
          </a:p>
          <a:p>
            <a:pPr marL="28575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Can regulate their emotions</a:t>
            </a:r>
          </a:p>
          <a:p>
            <a:pPr marL="28575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They feel that overall, their life is going well</a:t>
            </a:r>
          </a:p>
          <a:p>
            <a:pPr marL="28575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They can usually cope well with life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80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3624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5E84A3D-B678-45A9-A60B-F7DF3F4C5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Childhood Brain Development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A59EBEF-3734-42D2-B4FB-FA6682D57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48872" y="6217920"/>
            <a:ext cx="640080" cy="64008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Aft>
                <a:spcPts val="600"/>
              </a:spcAft>
            </a:pPr>
            <a:fld id="{EE90BAF8-1A8C-447D-843F-F045E913D738}" type="slidenum">
              <a:rPr lang="en-US" sz="1600">
                <a:solidFill>
                  <a:schemeClr val="tx2"/>
                </a:solidFill>
                <a:latin typeface="+mn-lt"/>
                <a:ea typeface="+mn-ea"/>
                <a:cs typeface="+mn-cs"/>
              </a:rPr>
              <a:pPr algn="ctr">
                <a:spcAft>
                  <a:spcPts val="600"/>
                </a:spcAft>
              </a:pPr>
              <a:t>6</a:t>
            </a:fld>
            <a:endParaRPr lang="en-US" sz="160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" name="Text Placeholder 3">
            <a:extLst>
              <a:ext uri="{FF2B5EF4-FFF2-40B4-BE49-F238E27FC236}">
                <a16:creationId xmlns:a16="http://schemas.microsoft.com/office/drawing/2014/main" id="{30B0EAA1-CD99-4CBD-ADBD-39CF8837CB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6755356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77761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building&#10;&#10;Description automatically generated">
            <a:extLst>
              <a:ext uri="{FF2B5EF4-FFF2-40B4-BE49-F238E27FC236}">
                <a16:creationId xmlns:a16="http://schemas.microsoft.com/office/drawing/2014/main" id="{90E70DCB-D37E-4305-9E37-029887EC22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r="6764" b="1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46" name="Picture 44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BD721B9-7A7C-4ACB-BF1E-38806566FA7A}"/>
              </a:ext>
            </a:extLst>
          </p:cNvPr>
          <p:cNvSpPr txBox="1"/>
          <p:nvPr/>
        </p:nvSpPr>
        <p:spPr>
          <a:xfrm>
            <a:off x="746382" y="399860"/>
            <a:ext cx="4803636" cy="13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Child Brain Development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2469D19-E8A7-4754-A5A7-265F3430E03C}"/>
              </a:ext>
            </a:extLst>
          </p:cNvPr>
          <p:cNvSpPr txBox="1"/>
          <p:nvPr/>
        </p:nvSpPr>
        <p:spPr>
          <a:xfrm>
            <a:off x="793274" y="970882"/>
            <a:ext cx="4706803" cy="56762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solidFill>
                  <a:srgbClr val="000000"/>
                </a:solidFill>
              </a:rPr>
              <a:t>Children are born with the survival part on their brain fully functioning. 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solidFill>
                  <a:srgbClr val="000000"/>
                </a:solidFill>
              </a:rPr>
              <a:t>As their brain develops as does the way in which they can process stimulus, mainly communicated through their emotions.  </a:t>
            </a:r>
            <a:endParaRPr lang="en-US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solidFill>
                  <a:srgbClr val="000000"/>
                </a:solidFill>
              </a:rPr>
              <a:t>Care givers help build children to build emotional awareness and communication. 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7AFE5-4827-4FC1-98CE-1DC8EDF9BC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5930" y="6223702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EE90BAF8-1A8C-447D-843F-F045E913D738}" type="slidenum">
              <a:rPr lang="en-US" sz="1100">
                <a:solidFill>
                  <a:srgbClr val="FFFFFF"/>
                </a:solidFill>
                <a:latin typeface="Calibri" panose="020F0502020204030204"/>
                <a:ea typeface="+mn-ea"/>
                <a:cs typeface="+mn-cs"/>
              </a:rPr>
              <a:pPr algn="r">
                <a:spcAft>
                  <a:spcPts val="600"/>
                </a:spcAft>
                <a:defRPr/>
              </a:pPr>
              <a:t>7</a:t>
            </a:fld>
            <a:endParaRPr lang="en-US" sz="1100">
              <a:solidFill>
                <a:srgbClr val="FFFFFF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118C2C-8A8A-40C4-AF9D-6E31081966E4}"/>
              </a:ext>
            </a:extLst>
          </p:cNvPr>
          <p:cNvSpPr txBox="1"/>
          <p:nvPr/>
        </p:nvSpPr>
        <p:spPr>
          <a:xfrm>
            <a:off x="7154051" y="1160584"/>
            <a:ext cx="3915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177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2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161A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4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Freeform: Shape 16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5" descr="Map&#10;&#10;Description automatically generated">
            <a:extLst>
              <a:ext uri="{FF2B5EF4-FFF2-40B4-BE49-F238E27FC236}">
                <a16:creationId xmlns:a16="http://schemas.microsoft.com/office/drawing/2014/main" id="{5DAA75DF-C964-425C-ABF8-EC276E5E0B7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8391"/>
          <a:stretch/>
        </p:blipFill>
        <p:spPr>
          <a:xfrm>
            <a:off x="3245706" y="1135153"/>
            <a:ext cx="5462546" cy="404087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135BEB-5D1B-43C8-84FB-02FF25C99C3A}"/>
              </a:ext>
            </a:extLst>
          </p:cNvPr>
          <p:cNvSpPr txBox="1"/>
          <p:nvPr/>
        </p:nvSpPr>
        <p:spPr>
          <a:xfrm>
            <a:off x="3133725" y="5010150"/>
            <a:ext cx="3267075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Big emotions - jealousy, fear, anxiety, anger, frustrations, sadness, loneliness..... 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177A4D-3A8F-476A-9D2D-D32814588E40}"/>
              </a:ext>
            </a:extLst>
          </p:cNvPr>
          <p:cNvSpPr txBox="1"/>
          <p:nvPr/>
        </p:nvSpPr>
        <p:spPr>
          <a:xfrm>
            <a:off x="4581525" y="142874"/>
            <a:ext cx="3305175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Reasoning, self-control, empathy, resilience, judgment, attention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9DDA6D-C36C-44DD-98DE-18720CCE28A1}"/>
              </a:ext>
            </a:extLst>
          </p:cNvPr>
          <p:cNvSpPr txBox="1"/>
          <p:nvPr/>
        </p:nvSpPr>
        <p:spPr>
          <a:xfrm>
            <a:off x="8191500" y="5248274"/>
            <a:ext cx="3267075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Survival needs, basic bodily functions,   </a:t>
            </a:r>
          </a:p>
        </p:txBody>
      </p:sp>
    </p:spTree>
    <p:extLst>
      <p:ext uri="{BB962C8B-B14F-4D97-AF65-F5344CB8AC3E}">
        <p14:creationId xmlns:p14="http://schemas.microsoft.com/office/powerpoint/2010/main" val="1872454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04C4B7ED-3F62-44DB-8A0E-9482425D6D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2926" y="2481394"/>
            <a:ext cx="4606148" cy="2676759"/>
          </a:xfrm>
          <a:prstGeom prst="rect">
            <a:avLst/>
          </a:prstGeom>
        </p:spPr>
      </p:pic>
      <p:sp>
        <p:nvSpPr>
          <p:cNvPr id="13" name="Title 12">
            <a:extLst>
              <a:ext uri="{FF2B5EF4-FFF2-40B4-BE49-F238E27FC236}">
                <a16:creationId xmlns:a16="http://schemas.microsoft.com/office/drawing/2014/main" id="{041AD175-EE4C-4512-9982-FE2DBFCDB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025" y="183037"/>
            <a:ext cx="11857950" cy="1861312"/>
          </a:xfrm>
        </p:spPr>
        <p:txBody>
          <a:bodyPr>
            <a:normAutofit fontScale="90000"/>
          </a:bodyPr>
          <a:lstStyle/>
          <a:p>
            <a:pPr algn="ctr"/>
            <a:r>
              <a:rPr lang="en-GB"/>
              <a:t>Brain-Body </a:t>
            </a:r>
            <a:br>
              <a:rPr lang="en-GB"/>
            </a:br>
            <a:r>
              <a:rPr lang="en-GB"/>
              <a:t>Connection</a:t>
            </a:r>
            <a:br>
              <a:rPr lang="en-GB"/>
            </a:br>
            <a:r>
              <a:rPr lang="en-GB"/>
              <a:t>Children</a:t>
            </a:r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1E090BF-A335-403B-9EFF-2F7DB71343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E90BAF8-1A8C-447D-843F-F045E913D738}" type="slidenum">
              <a:rPr lang="en-GB" smtClean="0"/>
              <a:pPr/>
              <a:t>9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63EB0C-115D-4380-B4B0-33EAF62C4B38}"/>
              </a:ext>
            </a:extLst>
          </p:cNvPr>
          <p:cNvSpPr txBox="1"/>
          <p:nvPr/>
        </p:nvSpPr>
        <p:spPr>
          <a:xfrm>
            <a:off x="167025" y="321391"/>
            <a:ext cx="3900883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>
                <a:solidFill>
                  <a:srgbClr val="FF0000"/>
                </a:solidFill>
              </a:rPr>
              <a:t>Dopamine: Feel Good Chemicals</a:t>
            </a:r>
          </a:p>
          <a:p>
            <a:r>
              <a:rPr lang="en-GB" sz="1600">
                <a:solidFill>
                  <a:srgbClr val="FF0000"/>
                </a:solidFill>
              </a:rPr>
              <a:t>*Children between 6 and 9 have similar levels to adults.</a:t>
            </a:r>
            <a:endParaRPr lang="en-GB" sz="1600" b="1">
              <a:solidFill>
                <a:srgbClr val="FF0000"/>
              </a:solidFill>
            </a:endParaRPr>
          </a:p>
          <a:p>
            <a:r>
              <a:rPr lang="en-GB" sz="1600">
                <a:solidFill>
                  <a:srgbClr val="FF0000"/>
                </a:solidFill>
              </a:rPr>
              <a:t>*</a:t>
            </a:r>
            <a:r>
              <a:rPr lang="en-GB" sz="1600" err="1">
                <a:solidFill>
                  <a:srgbClr val="FF0000"/>
                </a:solidFill>
              </a:rPr>
              <a:t>Childrens</a:t>
            </a:r>
            <a:r>
              <a:rPr lang="en-GB" sz="1600">
                <a:solidFill>
                  <a:srgbClr val="FF0000"/>
                </a:solidFill>
              </a:rPr>
              <a:t> dopamine increases through repetition sports i.e. tennis, swimming. </a:t>
            </a:r>
          </a:p>
          <a:p>
            <a:r>
              <a:rPr lang="en-GB" sz="1600">
                <a:solidFill>
                  <a:srgbClr val="FF0000"/>
                </a:solidFill>
              </a:rPr>
              <a:t>* Screens can increase the level of dopamine making them attractive to children. </a:t>
            </a:r>
            <a:endParaRPr lang="en-GB" sz="1600"/>
          </a:p>
          <a:p>
            <a:r>
              <a:rPr lang="en-GB" sz="1600" b="1">
                <a:solidFill>
                  <a:srgbClr val="FF0000"/>
                </a:solidFill>
              </a:rPr>
              <a:t>Boost by:</a:t>
            </a:r>
            <a:r>
              <a:rPr lang="en-GB" sz="1600">
                <a:solidFill>
                  <a:srgbClr val="FF0000"/>
                </a:solidFill>
              </a:rPr>
              <a:t> learn a new skill together, use humour, family goals, focus on what you love about each other.</a:t>
            </a:r>
            <a:endParaRPr lang="en-GB" sz="1600" b="1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F740D3-4E52-4076-8EB5-E553C8637B80}"/>
              </a:ext>
            </a:extLst>
          </p:cNvPr>
          <p:cNvSpPr txBox="1"/>
          <p:nvPr/>
        </p:nvSpPr>
        <p:spPr>
          <a:xfrm>
            <a:off x="640405" y="3729145"/>
            <a:ext cx="4606148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>
                <a:solidFill>
                  <a:schemeClr val="tx2">
                    <a:lumMod val="75000"/>
                  </a:schemeClr>
                </a:solidFill>
              </a:rPr>
              <a:t>Endorphins: Natural Pain Relief Chemical</a:t>
            </a:r>
          </a:p>
          <a:p>
            <a:r>
              <a:rPr lang="en-GB" sz="1600">
                <a:solidFill>
                  <a:schemeClr val="tx2">
                    <a:lumMod val="75000"/>
                  </a:schemeClr>
                </a:solidFill>
              </a:rPr>
              <a:t>*Positive feelings are triggered in the body when we do something we like, music, exercise.</a:t>
            </a:r>
          </a:p>
          <a:p>
            <a:r>
              <a:rPr lang="en-GB" sz="1600">
                <a:solidFill>
                  <a:schemeClr val="tx2">
                    <a:lumMod val="75000"/>
                  </a:schemeClr>
                </a:solidFill>
              </a:rPr>
              <a:t>* Increase in physical activity increases ability to learn</a:t>
            </a:r>
          </a:p>
          <a:p>
            <a:r>
              <a:rPr lang="en-GB" sz="1600">
                <a:solidFill>
                  <a:schemeClr val="tx2">
                    <a:lumMod val="75000"/>
                  </a:schemeClr>
                </a:solidFill>
              </a:rPr>
              <a:t>*Endorphins stay in the body even after the activity has finished increasing motivation  </a:t>
            </a:r>
          </a:p>
          <a:p>
            <a:r>
              <a:rPr lang="en-GB" sz="1600" b="1">
                <a:solidFill>
                  <a:schemeClr val="tx2">
                    <a:lumMod val="75000"/>
                  </a:schemeClr>
                </a:solidFill>
              </a:rPr>
              <a:t>Boost by: </a:t>
            </a:r>
            <a:r>
              <a:rPr lang="en-GB" sz="1600">
                <a:solidFill>
                  <a:schemeClr val="tx2">
                    <a:lumMod val="75000"/>
                  </a:schemeClr>
                </a:solidFill>
              </a:rPr>
              <a:t>Exercise, creating sense of achievement, laughter, yoga. </a:t>
            </a:r>
            <a:endParaRPr lang="en-GB" sz="1600" b="1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14F4C3-AA7C-4A68-BF6F-5F2687CC1EBE}"/>
              </a:ext>
            </a:extLst>
          </p:cNvPr>
          <p:cNvSpPr txBox="1"/>
          <p:nvPr/>
        </p:nvSpPr>
        <p:spPr>
          <a:xfrm>
            <a:off x="7483687" y="3555799"/>
            <a:ext cx="4067908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>
                <a:solidFill>
                  <a:schemeClr val="bg2">
                    <a:lumMod val="75000"/>
                  </a:schemeClr>
                </a:solidFill>
              </a:rPr>
              <a:t>Serotonin: Calming Chemicals</a:t>
            </a:r>
          </a:p>
          <a:p>
            <a:r>
              <a:rPr lang="en-GB" sz="1600">
                <a:solidFill>
                  <a:schemeClr val="bg2">
                    <a:lumMod val="75000"/>
                  </a:schemeClr>
                </a:solidFill>
              </a:rPr>
              <a:t>*Eases tension (caused by dopamine).</a:t>
            </a:r>
          </a:p>
          <a:p>
            <a:r>
              <a:rPr lang="en-GB" sz="1600">
                <a:solidFill>
                  <a:schemeClr val="bg2">
                    <a:lumMod val="75000"/>
                  </a:schemeClr>
                </a:solidFill>
              </a:rPr>
              <a:t>*Downtime activities a child enjoys is important to regulate mood and behaviour. </a:t>
            </a:r>
          </a:p>
          <a:p>
            <a:r>
              <a:rPr lang="en-GB" sz="1600">
                <a:solidFill>
                  <a:schemeClr val="bg2">
                    <a:lumMod val="75000"/>
                  </a:schemeClr>
                </a:solidFill>
              </a:rPr>
              <a:t>*some artificial sweeteners can reduce serotonin production.  </a:t>
            </a:r>
          </a:p>
          <a:p>
            <a:r>
              <a:rPr lang="en-GB" sz="1600">
                <a:solidFill>
                  <a:schemeClr val="bg2">
                    <a:lumMod val="75000"/>
                  </a:schemeClr>
                </a:solidFill>
              </a:rPr>
              <a:t>*Regulates sleep.              </a:t>
            </a:r>
          </a:p>
          <a:p>
            <a:r>
              <a:rPr lang="en-GB" sz="1600" b="1">
                <a:solidFill>
                  <a:schemeClr val="bg2">
                    <a:lumMod val="75000"/>
                  </a:schemeClr>
                </a:solidFill>
              </a:rPr>
              <a:t>Boost by: </a:t>
            </a:r>
            <a:r>
              <a:rPr lang="en-GB" sz="1600">
                <a:solidFill>
                  <a:schemeClr val="bg2">
                    <a:lumMod val="75000"/>
                  </a:schemeClr>
                </a:solidFill>
              </a:rPr>
              <a:t>Positive, warm feedback, being given choice and responsibility.  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4BD53-91CD-4E37-98BE-134E85943BE4}"/>
              </a:ext>
            </a:extLst>
          </p:cNvPr>
          <p:cNvSpPr txBox="1"/>
          <p:nvPr/>
        </p:nvSpPr>
        <p:spPr>
          <a:xfrm>
            <a:off x="7643418" y="183037"/>
            <a:ext cx="4548582" cy="206210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>
                <a:solidFill>
                  <a:srgbClr val="7030A0"/>
                </a:solidFill>
              </a:rPr>
              <a:t>Oxytocin: Bonding Chemicals</a:t>
            </a:r>
          </a:p>
          <a:p>
            <a:r>
              <a:rPr lang="en-GB" sz="1600">
                <a:solidFill>
                  <a:srgbClr val="7030A0"/>
                </a:solidFill>
              </a:rPr>
              <a:t>*Increases feelings of calmness and security.</a:t>
            </a:r>
          </a:p>
          <a:p>
            <a:r>
              <a:rPr lang="en-GB" sz="1600">
                <a:solidFill>
                  <a:srgbClr val="7030A0"/>
                </a:solidFill>
              </a:rPr>
              <a:t>* Increases creativity. </a:t>
            </a:r>
          </a:p>
          <a:p>
            <a:r>
              <a:rPr lang="en-GB" sz="1600">
                <a:solidFill>
                  <a:srgbClr val="7030A0"/>
                </a:solidFill>
              </a:rPr>
              <a:t>* Helps with emotional intelligence as increases perception in social situations and empathy.</a:t>
            </a:r>
          </a:p>
          <a:p>
            <a:r>
              <a:rPr lang="en-GB" sz="1600" b="1">
                <a:solidFill>
                  <a:srgbClr val="7030A0"/>
                </a:solidFill>
              </a:rPr>
              <a:t>  Boost by: </a:t>
            </a:r>
            <a:r>
              <a:rPr lang="en-GB" sz="1600">
                <a:solidFill>
                  <a:srgbClr val="7030A0"/>
                </a:solidFill>
              </a:rPr>
              <a:t>Positive connections, singing to music, free play, hugs. </a:t>
            </a:r>
            <a:endParaRPr lang="en-GB" sz="1600" b="1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39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DF2CA585-4580-4B7B-84D6-013FACA803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118" y="601713"/>
            <a:ext cx="9904120" cy="557106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3438AAED-9E26-46F4-A693-A84D7CAB7908}"/>
                  </a:ext>
                </a:extLst>
              </p14:cNvPr>
              <p14:cNvContentPartPr/>
              <p14:nvPr/>
            </p14:nvContentPartPr>
            <p14:xfrm>
              <a:off x="610643" y="-164403"/>
              <a:ext cx="9525" cy="9525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3438AAED-9E26-46F4-A693-A84D7CAB790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341857" y="-1116903"/>
                <a:ext cx="1905000" cy="1905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145852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1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2CECA1-4BC3-4957-BF2D-CF20E6A3B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02992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</a:rPr>
              <a:t>Sleep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F8F9C0-CD2D-4A4D-BF49-FC3C9A63906D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36785" y="2040220"/>
            <a:ext cx="4619621" cy="3843666"/>
          </a:xfrm>
        </p:spPr>
        <p:txBody>
          <a:bodyPr vert="horz" lIns="91440" tIns="45720" rIns="91440" bIns="45720" rtlCol="0">
            <a:normAutofit fontScale="92500"/>
          </a:bodyPr>
          <a:lstStyle/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The importance of a good night’s sleep for body and brain</a:t>
            </a:r>
          </a:p>
          <a:p>
            <a:pPr marL="114300">
              <a:lnSpc>
                <a:spcPct val="90000"/>
              </a:lnSpc>
            </a:pPr>
            <a:endParaRPr lang="en-US">
              <a:solidFill>
                <a:schemeClr val="tx2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The NHS recommends 9-12 hours per night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>
              <a:solidFill>
                <a:schemeClr val="tx2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Routine is essential for regulation and effective sleep</a:t>
            </a:r>
          </a:p>
          <a:p>
            <a:pPr marL="114300">
              <a:lnSpc>
                <a:spcPct val="90000"/>
              </a:lnSpc>
            </a:pPr>
            <a:endParaRPr lang="en-US" sz="2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948E785-2582-4C1C-AAC0-3C81F82D868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83" r="6980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BABF61-F7FB-493C-969E-B55014C346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EE90BAF8-1A8C-447D-843F-F045E913D738}" type="slidenum">
              <a:rPr lang="en-US">
                <a:solidFill>
                  <a:srgbClr val="FFFFFF"/>
                </a:solidFill>
                <a:latin typeface="Calibri" panose="020F0502020204030204"/>
                <a:ea typeface="+mn-ea"/>
                <a:cs typeface="+mn-cs"/>
              </a:rPr>
              <a:pPr algn="r">
                <a:spcAft>
                  <a:spcPts val="600"/>
                </a:spcAft>
                <a:defRPr/>
              </a:pPr>
              <a:t>11</a:t>
            </a:fld>
            <a:endParaRPr lang="en-US">
              <a:solidFill>
                <a:srgbClr val="FFFFFF"/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9909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456E90-7872-4EF2-BB2B-E23C692A7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200" kern="120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Sleep – Practical Tips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AF01873-E18E-48EA-BC70-B42E86279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EE90BAF8-1A8C-447D-843F-F045E913D738}" type="slidenum">
              <a:rPr lang="en-US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>
                <a:spcAft>
                  <a:spcPts val="600"/>
                </a:spcAft>
              </a:pPr>
              <a:t>12</a:t>
            </a:fld>
            <a:endParaRPr lang="en-US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" name="Text Placeholder 3">
            <a:extLst>
              <a:ext uri="{FF2B5EF4-FFF2-40B4-BE49-F238E27FC236}">
                <a16:creationId xmlns:a16="http://schemas.microsoft.com/office/drawing/2014/main" id="{FDBB06D9-89A5-4C7A-8769-3F61ABE220B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6451635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35841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Mother and daughter embracing">
            <a:extLst>
              <a:ext uri="{FF2B5EF4-FFF2-40B4-BE49-F238E27FC236}">
                <a16:creationId xmlns:a16="http://schemas.microsoft.com/office/drawing/2014/main" id="{9B36D581-84D0-408F-B45C-F2B515F7E7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4" r="19330" b="-1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9B4D6D3-A8B3-4A1E-B2A1-7463D882D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164" y="709236"/>
            <a:ext cx="5387836" cy="13116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</a:rPr>
              <a:t>Communication and Connection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4B6FE0-996E-4C1D-A3D2-5FEC3350873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804997" y="2272143"/>
            <a:ext cx="4706803" cy="3788830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114300">
              <a:lnSpc>
                <a:spcPct val="90000"/>
              </a:lnSpc>
            </a:pPr>
            <a:r>
              <a:rPr lang="en-US" sz="2000" b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Active listening</a:t>
            </a:r>
          </a:p>
          <a:p>
            <a:pPr marL="114300">
              <a:lnSpc>
                <a:spcPct val="90000"/>
              </a:lnSpc>
            </a:pPr>
            <a:r>
              <a:rPr lang="en-US" sz="20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Value their opinion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00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</a:pPr>
            <a:r>
              <a:rPr lang="en-US" sz="2000" b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Find time for the fun stuff</a:t>
            </a:r>
          </a:p>
          <a:p>
            <a:pPr>
              <a:lnSpc>
                <a:spcPct val="90000"/>
              </a:lnSpc>
            </a:pPr>
            <a:r>
              <a:rPr lang="en-US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Quality not quantity</a:t>
            </a:r>
          </a:p>
          <a:p>
            <a:pPr marL="114300">
              <a:lnSpc>
                <a:spcPct val="90000"/>
              </a:lnSpc>
            </a:pPr>
            <a:endParaRPr lang="en-US" sz="2000" b="1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marL="114300">
              <a:lnSpc>
                <a:spcPct val="90000"/>
              </a:lnSpc>
            </a:pPr>
            <a:r>
              <a:rPr lang="en-US" sz="2000" b="1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Normalise</a:t>
            </a:r>
            <a:r>
              <a:rPr lang="en-US" sz="2000" b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emotions</a:t>
            </a:r>
          </a:p>
          <a:p>
            <a:pPr marL="114300">
              <a:lnSpc>
                <a:spcPct val="90000"/>
              </a:lnSpc>
            </a:pPr>
            <a:r>
              <a:rPr lang="en-US" sz="20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Model optimism</a:t>
            </a:r>
          </a:p>
          <a:p>
            <a:pPr marL="114300">
              <a:lnSpc>
                <a:spcPct val="90000"/>
              </a:lnSpc>
            </a:pPr>
            <a:endParaRPr lang="en-US" sz="200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marL="114300">
              <a:lnSpc>
                <a:spcPct val="90000"/>
              </a:lnSpc>
            </a:pPr>
            <a:r>
              <a:rPr lang="en-US" sz="2000" b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Encourage their individuality</a:t>
            </a:r>
          </a:p>
          <a:p>
            <a:pPr marL="114300">
              <a:lnSpc>
                <a:spcPct val="90000"/>
              </a:lnSpc>
            </a:pPr>
            <a:r>
              <a:rPr lang="en-US" sz="20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Focus on what they CAN do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00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9AF2D5F-539C-48E2-A0C8-AD9758492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25930" y="6223702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EE90BAF8-1A8C-447D-843F-F045E913D738}" type="slidenum">
              <a:rPr lang="en-US" sz="1100">
                <a:solidFill>
                  <a:srgbClr val="FFFFFF"/>
                </a:solidFill>
                <a:latin typeface="Calibri" panose="020F0502020204030204"/>
                <a:ea typeface="+mn-ea"/>
                <a:cs typeface="+mn-cs"/>
              </a:rPr>
              <a:pPr algn="r">
                <a:spcAft>
                  <a:spcPts val="600"/>
                </a:spcAft>
                <a:defRPr/>
              </a:pPr>
              <a:t>13</a:t>
            </a:fld>
            <a:endParaRPr lang="en-US" sz="1100">
              <a:solidFill>
                <a:srgbClr val="FFFFFF"/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3274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232F4-8B52-4222-9E36-4BEA74DAA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The importance of play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DBBB56-6853-4CE3-8AD1-716660D35B96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endParaRPr lang="en-US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114300">
              <a:lnSpc>
                <a:spcPct val="90000"/>
              </a:lnSpc>
            </a:pPr>
            <a:r>
              <a:rPr lang="en-US" sz="2000" b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Get creative</a:t>
            </a:r>
          </a:p>
          <a:p>
            <a:pPr marL="114300">
              <a:lnSpc>
                <a:spcPct val="90000"/>
              </a:lnSpc>
            </a:pPr>
            <a:r>
              <a:rPr lang="en-US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Explore their imagination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114300">
              <a:lnSpc>
                <a:spcPct val="90000"/>
              </a:lnSpc>
            </a:pPr>
            <a:r>
              <a:rPr lang="en-US" sz="2000" b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Go outside</a:t>
            </a:r>
          </a:p>
          <a:p>
            <a:pPr marL="114300">
              <a:lnSpc>
                <a:spcPct val="90000"/>
              </a:lnSpc>
            </a:pPr>
            <a:r>
              <a:rPr lang="en-US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Make it fun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114300">
              <a:lnSpc>
                <a:spcPct val="90000"/>
              </a:lnSpc>
            </a:pPr>
            <a:r>
              <a:rPr lang="en-US" sz="2000" b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Schedule time to play together</a:t>
            </a:r>
          </a:p>
          <a:p>
            <a:pPr marL="114300">
              <a:lnSpc>
                <a:spcPct val="90000"/>
              </a:lnSpc>
            </a:pPr>
            <a:r>
              <a:rPr lang="en-US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Let them take the lead </a:t>
            </a:r>
          </a:p>
          <a:p>
            <a:pPr marL="114300">
              <a:lnSpc>
                <a:spcPct val="90000"/>
              </a:lnSpc>
            </a:pPr>
            <a:endParaRPr lang="en-US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" name="Picture 5" descr="A picture containing colorful, dessert&#10;&#10;Description automatically generated">
            <a:extLst>
              <a:ext uri="{FF2B5EF4-FFF2-40B4-BE49-F238E27FC236}">
                <a16:creationId xmlns:a16="http://schemas.microsoft.com/office/drawing/2014/main" id="{1D1FD29E-E120-4F0F-90AE-38BA1C05349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3476" r="6698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F64989B-C3F8-4E11-92AD-BC6231E69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67042" y="6356350"/>
            <a:ext cx="118675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EE90BAF8-1A8C-447D-843F-F045E913D738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algn="r">
                <a:spcAft>
                  <a:spcPts val="600"/>
                </a:spcAft>
                <a:defRPr/>
              </a:pPr>
              <a:t>14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5388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D782B88-795B-4640-8396-649E9A2D5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6893" y="3033890"/>
            <a:ext cx="3049633" cy="1044575"/>
          </a:xfrm>
        </p:spPr>
        <p:txBody>
          <a:bodyPr>
            <a:normAutofit fontScale="90000"/>
          </a:bodyPr>
          <a:lstStyle/>
          <a:p>
            <a:pPr algn="ctr"/>
            <a:r>
              <a:rPr lang="en-GB"/>
              <a:t>5 Ways </a:t>
            </a:r>
            <a:br>
              <a:rPr lang="en-GB"/>
            </a:br>
            <a:r>
              <a:rPr lang="en-GB"/>
              <a:t>To Wellbeing</a:t>
            </a:r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7CCEB16-8AE7-4818-ACA3-8171E53295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E90BAF8-1A8C-447D-843F-F045E913D738}" type="slidenum">
              <a:rPr lang="en-GB" smtClean="0"/>
              <a:pPr/>
              <a:t>15</a:t>
            </a:fld>
            <a:endParaRPr lang="en-GB"/>
          </a:p>
        </p:txBody>
      </p:sp>
      <p:grpSp>
        <p:nvGrpSpPr>
          <p:cNvPr id="72" name="Group 71">
            <a:extLst>
              <a:ext uri="{FF2B5EF4-FFF2-40B4-BE49-F238E27FC236}">
                <a16:creationId xmlns:a16="http://schemas.microsoft.com/office/drawing/2014/main" id="{A7315893-CF13-4D8E-8C08-C108ADC65503}"/>
              </a:ext>
            </a:extLst>
          </p:cNvPr>
          <p:cNvGrpSpPr/>
          <p:nvPr/>
        </p:nvGrpSpPr>
        <p:grpSpPr>
          <a:xfrm>
            <a:off x="295201" y="416686"/>
            <a:ext cx="4238432" cy="2511512"/>
            <a:chOff x="295201" y="416686"/>
            <a:chExt cx="4238432" cy="2511512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A8C60F89-5BFE-49B1-B530-FC5133BB94DA}"/>
                </a:ext>
              </a:extLst>
            </p:cNvPr>
            <p:cNvGrpSpPr/>
            <p:nvPr/>
          </p:nvGrpSpPr>
          <p:grpSpPr>
            <a:xfrm>
              <a:off x="295201" y="1075688"/>
              <a:ext cx="3348952" cy="1742545"/>
              <a:chOff x="2063014" y="2534734"/>
              <a:chExt cx="3348952" cy="1742545"/>
            </a:xfrm>
            <a:solidFill>
              <a:schemeClr val="accent2">
                <a:lumMod val="60000"/>
                <a:lumOff val="40000"/>
              </a:schemeClr>
            </a:solidFill>
          </p:grpSpPr>
          <p:graphicFrame>
            <p:nvGraphicFramePr>
              <p:cNvPr id="13" name="Text Placeholder 3">
                <a:extLst>
                  <a:ext uri="{FF2B5EF4-FFF2-40B4-BE49-F238E27FC236}">
                    <a16:creationId xmlns:a16="http://schemas.microsoft.com/office/drawing/2014/main" id="{0397653C-858D-4F99-85F3-79A603F83ACC}"/>
                  </a:ext>
                </a:extLst>
              </p:cNvPr>
              <p:cNvGraphicFramePr/>
              <p:nvPr/>
            </p:nvGraphicFramePr>
            <p:xfrm>
              <a:off x="2063014" y="2534734"/>
              <a:ext cx="3348952" cy="1742545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  <p:pic>
            <p:nvPicPr>
              <p:cNvPr id="14" name="Graphic 13" descr="Connections">
                <a:extLst>
                  <a:ext uri="{FF2B5EF4-FFF2-40B4-BE49-F238E27FC236}">
                    <a16:creationId xmlns:a16="http://schemas.microsoft.com/office/drawing/2014/main" id="{495854E2-BC80-4D4D-A066-C5171DEEFE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121227" y="2977320"/>
                <a:ext cx="1115191" cy="1115191"/>
              </a:xfrm>
              <a:prstGeom prst="roundRect">
                <a:avLst>
                  <a:gd name="adj" fmla="val 1858"/>
                </a:avLst>
              </a:prstGeom>
              <a:effectLst>
                <a:outerShdw blurRad="50800" dist="50800" dir="5400000" algn="tl" rotWithShape="0">
                  <a:srgbClr val="000000">
                    <a:alpha val="43000"/>
                  </a:srgbClr>
                </a:outerShdw>
              </a:effectLst>
            </p:spPr>
          </p:pic>
        </p:grp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4024FF17-C4F4-4634-BA46-1995F2899669}"/>
                </a:ext>
              </a:extLst>
            </p:cNvPr>
            <p:cNvSpPr txBox="1"/>
            <p:nvPr/>
          </p:nvSpPr>
          <p:spPr>
            <a:xfrm>
              <a:off x="298630" y="416686"/>
              <a:ext cx="1487510" cy="369332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>
                  <a:solidFill>
                    <a:srgbClr val="C6007E"/>
                  </a:solidFill>
                </a:rPr>
                <a:t>Support tree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3D9730AB-2295-44C2-91D1-94214D03829D}"/>
                </a:ext>
              </a:extLst>
            </p:cNvPr>
            <p:cNvSpPr txBox="1"/>
            <p:nvPr/>
          </p:nvSpPr>
          <p:spPr>
            <a:xfrm>
              <a:off x="1672377" y="599137"/>
              <a:ext cx="1487510" cy="646331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>
                  <a:solidFill>
                    <a:schemeClr val="accent1"/>
                  </a:solidFill>
                </a:rPr>
                <a:t>Beliefs and values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BF4F15E6-8CA3-4B77-893E-AE749BA6A9C5}"/>
                </a:ext>
              </a:extLst>
            </p:cNvPr>
            <p:cNvSpPr txBox="1"/>
            <p:nvPr/>
          </p:nvSpPr>
          <p:spPr>
            <a:xfrm>
              <a:off x="3046123" y="781588"/>
              <a:ext cx="1487510" cy="369332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>
                  <a:solidFill>
                    <a:schemeClr val="accent1"/>
                  </a:solidFill>
                </a:rPr>
                <a:t>Quality time</a:t>
              </a:r>
            </a:p>
          </p:txBody>
        </p: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F7FBB83A-C938-4B8C-9E07-F330DA6E5B5D}"/>
                </a:ext>
              </a:extLst>
            </p:cNvPr>
            <p:cNvCxnSpPr/>
            <p:nvPr/>
          </p:nvCxnSpPr>
          <p:spPr>
            <a:xfrm>
              <a:off x="3759959" y="2509635"/>
              <a:ext cx="740535" cy="418563"/>
            </a:xfrm>
            <a:prstGeom prst="straightConnector1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95B63AF3-5B9A-420B-8CE5-36319FC4F433}"/>
              </a:ext>
            </a:extLst>
          </p:cNvPr>
          <p:cNvGrpSpPr/>
          <p:nvPr/>
        </p:nvGrpSpPr>
        <p:grpSpPr>
          <a:xfrm>
            <a:off x="5377455" y="48431"/>
            <a:ext cx="5560061" cy="2947516"/>
            <a:chOff x="5377455" y="48431"/>
            <a:chExt cx="5560061" cy="2947516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E87F650C-A9BB-4A11-B8BE-4C857AF0AE80}"/>
                </a:ext>
              </a:extLst>
            </p:cNvPr>
            <p:cNvGrpSpPr/>
            <p:nvPr/>
          </p:nvGrpSpPr>
          <p:grpSpPr>
            <a:xfrm>
              <a:off x="5377455" y="517743"/>
              <a:ext cx="3450431" cy="1817423"/>
              <a:chOff x="6564036" y="2435162"/>
              <a:chExt cx="3339225" cy="1892300"/>
            </a:xfrm>
            <a:solidFill>
              <a:schemeClr val="accent2">
                <a:lumMod val="60000"/>
                <a:lumOff val="40000"/>
              </a:schemeClr>
            </a:solidFill>
          </p:grpSpPr>
          <p:graphicFrame>
            <p:nvGraphicFramePr>
              <p:cNvPr id="16" name="Text Placeholder 3">
                <a:extLst>
                  <a:ext uri="{FF2B5EF4-FFF2-40B4-BE49-F238E27FC236}">
                    <a16:creationId xmlns:a16="http://schemas.microsoft.com/office/drawing/2014/main" id="{CF7DDCFF-5F85-44CE-9EB8-30785286238C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299001688"/>
                  </p:ext>
                </p:extLst>
              </p:nvPr>
            </p:nvGraphicFramePr>
            <p:xfrm>
              <a:off x="6564036" y="2435162"/>
              <a:ext cx="3339225" cy="1892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10" r:lo="rId11" r:qs="rId12" r:cs="rId13"/>
              </a:graphicData>
            </a:graphic>
          </p:graphicFrame>
          <p:pic>
            <p:nvPicPr>
              <p:cNvPr id="17" name="Graphic 16" descr="Idea">
                <a:extLst>
                  <a:ext uri="{FF2B5EF4-FFF2-40B4-BE49-F238E27FC236}">
                    <a16:creationId xmlns:a16="http://schemas.microsoft.com/office/drawing/2014/main" id="{94707370-FC6B-4497-A81F-F90726CA5C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6661208" y="3149441"/>
                <a:ext cx="1074843" cy="1074843"/>
              </a:xfrm>
              <a:prstGeom prst="roundRect">
                <a:avLst>
                  <a:gd name="adj" fmla="val 1858"/>
                </a:avLst>
              </a:prstGeom>
              <a:effectLst/>
            </p:spPr>
          </p:pic>
        </p:grp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24D17F6-F71F-467C-A629-1E670F97AEDF}"/>
                </a:ext>
              </a:extLst>
            </p:cNvPr>
            <p:cNvSpPr txBox="1"/>
            <p:nvPr/>
          </p:nvSpPr>
          <p:spPr>
            <a:xfrm>
              <a:off x="8838259" y="413332"/>
              <a:ext cx="2024130" cy="3693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>
                  <a:solidFill>
                    <a:srgbClr val="1D652B"/>
                  </a:solidFill>
                </a:rPr>
                <a:t>Encourages 'flow'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50CDFCAB-CD05-487E-B4B7-C0FB22B6F597}"/>
                </a:ext>
              </a:extLst>
            </p:cNvPr>
            <p:cNvSpPr txBox="1"/>
            <p:nvPr/>
          </p:nvSpPr>
          <p:spPr>
            <a:xfrm>
              <a:off x="6713245" y="48431"/>
              <a:ext cx="2024130" cy="3693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>
                  <a:solidFill>
                    <a:srgbClr val="1D652B"/>
                  </a:solidFill>
                </a:rPr>
                <a:t>Raises aspirations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B3771260-EFAD-449D-8AE9-EFC9F6C3D0A4}"/>
                </a:ext>
              </a:extLst>
            </p:cNvPr>
            <p:cNvSpPr txBox="1"/>
            <p:nvPr/>
          </p:nvSpPr>
          <p:spPr>
            <a:xfrm>
              <a:off x="8913386" y="1250459"/>
              <a:ext cx="2024130" cy="6463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>
                  <a:solidFill>
                    <a:srgbClr val="1D652B"/>
                  </a:solidFill>
                </a:rPr>
                <a:t>Increased problem solving </a:t>
              </a:r>
            </a:p>
          </p:txBody>
        </p:sp>
        <p:cxnSp>
          <p:nvCxnSpPr>
            <p:cNvPr id="84" name="Straight Arrow Connector 83">
              <a:extLst>
                <a:ext uri="{FF2B5EF4-FFF2-40B4-BE49-F238E27FC236}">
                  <a16:creationId xmlns:a16="http://schemas.microsoft.com/office/drawing/2014/main" id="{AA9AFF53-ADE1-480C-9701-C4674DF5E9AE}"/>
                </a:ext>
              </a:extLst>
            </p:cNvPr>
            <p:cNvCxnSpPr/>
            <p:nvPr/>
          </p:nvCxnSpPr>
          <p:spPr>
            <a:xfrm flipH="1">
              <a:off x="6435678" y="2341271"/>
              <a:ext cx="686874" cy="654676"/>
            </a:xfrm>
            <a:prstGeom prst="straightConnector1">
              <a:avLst/>
            </a:prstGeom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37" name="Group 136">
            <a:extLst>
              <a:ext uri="{FF2B5EF4-FFF2-40B4-BE49-F238E27FC236}">
                <a16:creationId xmlns:a16="http://schemas.microsoft.com/office/drawing/2014/main" id="{137E2835-1647-4F4F-99A8-C85431AFD75D}"/>
              </a:ext>
            </a:extLst>
          </p:cNvPr>
          <p:cNvGrpSpPr/>
          <p:nvPr/>
        </p:nvGrpSpPr>
        <p:grpSpPr>
          <a:xfrm>
            <a:off x="6270669" y="2213020"/>
            <a:ext cx="6015777" cy="2794853"/>
            <a:chOff x="6270669" y="2213020"/>
            <a:chExt cx="6015777" cy="2794853"/>
          </a:xfrm>
        </p:grpSpPr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CC7FD949-292F-4F32-9B2B-3E6671171038}"/>
                </a:ext>
              </a:extLst>
            </p:cNvPr>
            <p:cNvSpPr txBox="1"/>
            <p:nvPr/>
          </p:nvSpPr>
          <p:spPr>
            <a:xfrm>
              <a:off x="9725696" y="4262907"/>
              <a:ext cx="2560750" cy="369332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>
                  <a:solidFill>
                    <a:srgbClr val="7030A0"/>
                  </a:solidFill>
                </a:rPr>
                <a:t>Increases endophines</a:t>
              </a:r>
            </a:p>
          </p:txBody>
        </p: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21372D22-9A37-47C6-8251-B340A7C94F38}"/>
                </a:ext>
              </a:extLst>
            </p:cNvPr>
            <p:cNvGrpSpPr/>
            <p:nvPr/>
          </p:nvGrpSpPr>
          <p:grpSpPr>
            <a:xfrm>
              <a:off x="6270669" y="2213020"/>
              <a:ext cx="5736735" cy="2794853"/>
              <a:chOff x="6270669" y="2213020"/>
              <a:chExt cx="5736735" cy="2794853"/>
            </a:xfrm>
          </p:grpSpPr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140499CC-0727-43DE-897F-AB613ECF025B}"/>
                  </a:ext>
                </a:extLst>
              </p:cNvPr>
              <p:cNvGrpSpPr/>
              <p:nvPr/>
            </p:nvGrpSpPr>
            <p:grpSpPr>
              <a:xfrm>
                <a:off x="8002510" y="2457466"/>
                <a:ext cx="3781135" cy="1943595"/>
                <a:chOff x="8183418" y="4737223"/>
                <a:chExt cx="3781135" cy="1943595"/>
              </a:xfrm>
            </p:grpSpPr>
            <p:graphicFrame>
              <p:nvGraphicFramePr>
                <p:cNvPr id="25" name="Text Placeholder 3">
                  <a:extLst>
                    <a:ext uri="{FF2B5EF4-FFF2-40B4-BE49-F238E27FC236}">
                      <a16:creationId xmlns:a16="http://schemas.microsoft.com/office/drawing/2014/main" id="{4730640A-5FF3-408D-B4F9-78C62AAC7D1F}"/>
                    </a:ext>
                  </a:extLst>
                </p:cNvPr>
                <p:cNvGraphicFramePr/>
                <p:nvPr/>
              </p:nvGraphicFramePr>
              <p:xfrm>
                <a:off x="8183418" y="4737223"/>
                <a:ext cx="3781135" cy="1943595"/>
              </p:xfrm>
              <a:graphic>
                <a:graphicData uri="http://schemas.openxmlformats.org/drawingml/2006/diagram">
                  <dgm:relIds xmlns:dgm="http://schemas.openxmlformats.org/drawingml/2006/diagram" xmlns:r="http://schemas.openxmlformats.org/officeDocument/2006/relationships" r:dm="rId17" r:lo="rId18" r:qs="rId19" r:cs="rId20"/>
                </a:graphicData>
              </a:graphic>
            </p:graphicFrame>
            <p:pic>
              <p:nvPicPr>
                <p:cNvPr id="26" name="Graphic 25" descr="Run">
                  <a:extLst>
                    <a:ext uri="{FF2B5EF4-FFF2-40B4-BE49-F238E27FC236}">
                      <a16:creationId xmlns:a16="http://schemas.microsoft.com/office/drawing/2014/main" id="{9211A465-BA60-4F81-B3F9-750E21011FF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2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343397" y="5680564"/>
                  <a:ext cx="956473" cy="956473"/>
                </a:xfrm>
                <a:prstGeom prst="rect">
                  <a:avLst/>
                </a:prstGeom>
              </p:spPr>
            </p:pic>
          </p:grpSp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8796A6E7-BC00-4A0E-A8AB-3E9A283D9C9F}"/>
                  </a:ext>
                </a:extLst>
              </p:cNvPr>
              <p:cNvSpPr txBox="1"/>
              <p:nvPr/>
            </p:nvSpPr>
            <p:spPr>
              <a:xfrm>
                <a:off x="9446654" y="2213020"/>
                <a:ext cx="2560750" cy="369332"/>
              </a:xfrm>
              <a:prstGeom prst="rect">
                <a:avLst/>
              </a:prstGeom>
              <a:noFill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r>
                  <a:rPr lang="en-US">
                    <a:solidFill>
                      <a:srgbClr val="7030A0"/>
                    </a:solidFill>
                  </a:rPr>
                  <a:t>Change environment </a:t>
                </a:r>
              </a:p>
            </p:txBody>
          </p:sp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CF4C5CA4-CE4F-47D7-A9F0-703641722520}"/>
                  </a:ext>
                </a:extLst>
              </p:cNvPr>
              <p:cNvSpPr txBox="1"/>
              <p:nvPr/>
            </p:nvSpPr>
            <p:spPr>
              <a:xfrm>
                <a:off x="8448541" y="4638541"/>
                <a:ext cx="2560750" cy="369332"/>
              </a:xfrm>
              <a:prstGeom prst="rect">
                <a:avLst/>
              </a:prstGeom>
              <a:noFill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r>
                  <a:rPr lang="en-US">
                    <a:solidFill>
                      <a:srgbClr val="7030A0"/>
                    </a:solidFill>
                  </a:rPr>
                  <a:t>Aids routine and sleep</a:t>
                </a:r>
              </a:p>
            </p:txBody>
          </p:sp>
          <p:cxnSp>
            <p:nvCxnSpPr>
              <p:cNvPr id="111" name="Straight Arrow Connector 110">
                <a:extLst>
                  <a:ext uri="{FF2B5EF4-FFF2-40B4-BE49-F238E27FC236}">
                    <a16:creationId xmlns:a16="http://schemas.microsoft.com/office/drawing/2014/main" id="{4BF80C89-850B-430C-9B1E-C6DAE4F10795}"/>
                  </a:ext>
                </a:extLst>
              </p:cNvPr>
              <p:cNvCxnSpPr/>
              <p:nvPr/>
            </p:nvCxnSpPr>
            <p:spPr>
              <a:xfrm>
                <a:off x="6270669" y="3614400"/>
                <a:ext cx="1523998" cy="1"/>
              </a:xfrm>
              <a:prstGeom prst="straightConnector1">
                <a:avLst/>
              </a:prstGeom>
              <a:ln>
                <a:solidFill>
                  <a:srgbClr val="7030A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C0887CA9-921C-4B73-B554-5E83B766BE3D}"/>
              </a:ext>
            </a:extLst>
          </p:cNvPr>
          <p:cNvGrpSpPr/>
          <p:nvPr/>
        </p:nvGrpSpPr>
        <p:grpSpPr>
          <a:xfrm>
            <a:off x="4478108" y="4358290"/>
            <a:ext cx="6198478" cy="2504244"/>
            <a:chOff x="4478108" y="4358290"/>
            <a:chExt cx="6198478" cy="2504244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ECE631B7-FC03-4F6B-92C7-A37A2CD25A37}"/>
                </a:ext>
              </a:extLst>
            </p:cNvPr>
            <p:cNvGrpSpPr/>
            <p:nvPr/>
          </p:nvGrpSpPr>
          <p:grpSpPr>
            <a:xfrm>
              <a:off x="4478108" y="4826898"/>
              <a:ext cx="3450431" cy="1943595"/>
              <a:chOff x="4340876" y="4734974"/>
              <a:chExt cx="3450431" cy="1943595"/>
            </a:xfrm>
          </p:grpSpPr>
          <p:graphicFrame>
            <p:nvGraphicFramePr>
              <p:cNvPr id="22" name="Text Placeholder 3">
                <a:extLst>
                  <a:ext uri="{FF2B5EF4-FFF2-40B4-BE49-F238E27FC236}">
                    <a16:creationId xmlns:a16="http://schemas.microsoft.com/office/drawing/2014/main" id="{FFBF077C-926A-4B13-AAB9-E2CA03C53831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212935342"/>
                  </p:ext>
                </p:extLst>
              </p:nvPr>
            </p:nvGraphicFramePr>
            <p:xfrm>
              <a:off x="4340876" y="4734974"/>
              <a:ext cx="3450431" cy="1943595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4" r:lo="rId25" r:qs="rId26" r:cs="rId27"/>
              </a:graphicData>
            </a:graphic>
          </p:graphicFrame>
          <p:pic>
            <p:nvPicPr>
              <p:cNvPr id="23" name="Graphic 22" descr="Social distancing">
                <a:extLst>
                  <a:ext uri="{FF2B5EF4-FFF2-40B4-BE49-F238E27FC236}">
                    <a16:creationId xmlns:a16="http://schemas.microsoft.com/office/drawing/2014/main" id="{2B7A099C-CB8F-42DA-9DAB-9F6A475E76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0"/>
                  </a:ext>
                </a:extLst>
              </a:blip>
              <a:stretch>
                <a:fillRect/>
              </a:stretch>
            </p:blipFill>
            <p:spPr>
              <a:xfrm>
                <a:off x="4459834" y="5392256"/>
                <a:ext cx="963595" cy="963595"/>
              </a:xfrm>
              <a:prstGeom prst="rect">
                <a:avLst/>
              </a:prstGeom>
            </p:spPr>
          </p:pic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53E676C-EEC5-4865-80B2-ECE635AC8DED}"/>
                </a:ext>
              </a:extLst>
            </p:cNvPr>
            <p:cNvSpPr txBox="1"/>
            <p:nvPr/>
          </p:nvSpPr>
          <p:spPr>
            <a:xfrm>
              <a:off x="7933386" y="5422006"/>
              <a:ext cx="2743200" cy="369332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>
                  <a:solidFill>
                    <a:srgbClr val="0070C0"/>
                  </a:solidFill>
                </a:rPr>
                <a:t>Increases connections</a:t>
              </a:r>
              <a:r>
                <a:rPr lang="en-US"/>
                <a:t> </a:t>
              </a: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F3B5854E-2CFB-46CB-97B4-D65A1BB36ACE}"/>
                </a:ext>
              </a:extLst>
            </p:cNvPr>
            <p:cNvSpPr txBox="1"/>
            <p:nvPr/>
          </p:nvSpPr>
          <p:spPr>
            <a:xfrm>
              <a:off x="7718738" y="6216203"/>
              <a:ext cx="2743200" cy="646331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>
                  <a:solidFill>
                    <a:srgbClr val="0070C0"/>
                  </a:solidFill>
                </a:rPr>
                <a:t>Encourages oxytocin release</a:t>
              </a: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4135A6FB-0D96-4CC3-8C7D-1B4938A7E7BB}"/>
                </a:ext>
              </a:extLst>
            </p:cNvPr>
            <p:cNvSpPr txBox="1"/>
            <p:nvPr/>
          </p:nvSpPr>
          <p:spPr>
            <a:xfrm>
              <a:off x="7933386" y="5726935"/>
              <a:ext cx="2743200" cy="369332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>
                  <a:solidFill>
                    <a:srgbClr val="0070C0"/>
                  </a:solidFill>
                </a:rPr>
                <a:t>Allows an outward focus</a:t>
              </a:r>
            </a:p>
          </p:txBody>
        </p:sp>
        <p:cxnSp>
          <p:nvCxnSpPr>
            <p:cNvPr id="124" name="Straight Arrow Connector 123">
              <a:extLst>
                <a:ext uri="{FF2B5EF4-FFF2-40B4-BE49-F238E27FC236}">
                  <a16:creationId xmlns:a16="http://schemas.microsoft.com/office/drawing/2014/main" id="{2543A24C-8FB1-4227-B40C-C9500E1C1CBB}"/>
                </a:ext>
              </a:extLst>
            </p:cNvPr>
            <p:cNvCxnSpPr/>
            <p:nvPr/>
          </p:nvCxnSpPr>
          <p:spPr>
            <a:xfrm flipH="1">
              <a:off x="5898390" y="4358290"/>
              <a:ext cx="10731" cy="568818"/>
            </a:xfrm>
            <a:prstGeom prst="straightConnector1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1E90068A-776F-44A7-ADE0-90402F3CBEDB}"/>
              </a:ext>
            </a:extLst>
          </p:cNvPr>
          <p:cNvGrpSpPr/>
          <p:nvPr/>
        </p:nvGrpSpPr>
        <p:grpSpPr>
          <a:xfrm>
            <a:off x="300555" y="3232598"/>
            <a:ext cx="4195244" cy="3352938"/>
            <a:chOff x="300555" y="3232598"/>
            <a:chExt cx="4195244" cy="3352938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022666AE-1826-4915-A8F0-A089BDCAC02A}"/>
                </a:ext>
              </a:extLst>
            </p:cNvPr>
            <p:cNvGrpSpPr/>
            <p:nvPr/>
          </p:nvGrpSpPr>
          <p:grpSpPr>
            <a:xfrm>
              <a:off x="300555" y="3670226"/>
              <a:ext cx="3620553" cy="1943595"/>
              <a:chOff x="268834" y="4677421"/>
              <a:chExt cx="3659771" cy="1997748"/>
            </a:xfrm>
          </p:grpSpPr>
          <p:graphicFrame>
            <p:nvGraphicFramePr>
              <p:cNvPr id="19" name="Text Placeholder 3">
                <a:extLst>
                  <a:ext uri="{FF2B5EF4-FFF2-40B4-BE49-F238E27FC236}">
                    <a16:creationId xmlns:a16="http://schemas.microsoft.com/office/drawing/2014/main" id="{C34393D3-8925-4267-AF4D-E19DFA6CBC45}"/>
                  </a:ext>
                </a:extLst>
              </p:cNvPr>
              <p:cNvGraphicFramePr/>
              <p:nvPr/>
            </p:nvGraphicFramePr>
            <p:xfrm>
              <a:off x="268834" y="4677421"/>
              <a:ext cx="3659771" cy="1997748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1" r:lo="rId32" r:qs="rId33" r:cs="rId34"/>
              </a:graphicData>
            </a:graphic>
          </p:graphicFrame>
          <p:pic>
            <p:nvPicPr>
              <p:cNvPr id="20" name="Graphic 19" descr="Eyes">
                <a:extLst>
                  <a:ext uri="{FF2B5EF4-FFF2-40B4-BE49-F238E27FC236}">
                    <a16:creationId xmlns:a16="http://schemas.microsoft.com/office/drawing/2014/main" id="{9D71240F-6AA7-4D5C-8557-BDC979F4F0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7"/>
                  </a:ext>
                </a:extLst>
              </a:blip>
              <a:stretch>
                <a:fillRect/>
              </a:stretch>
            </p:blipFill>
            <p:spPr>
              <a:xfrm>
                <a:off x="392837" y="5408023"/>
                <a:ext cx="1000007" cy="1000007"/>
              </a:xfrm>
              <a:prstGeom prst="rect">
                <a:avLst/>
              </a:prstGeom>
            </p:spPr>
          </p:pic>
        </p:grp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5975244D-81B9-44FF-BDAB-BD1633CBFB40}"/>
                </a:ext>
              </a:extLst>
            </p:cNvPr>
            <p:cNvSpPr txBox="1"/>
            <p:nvPr/>
          </p:nvSpPr>
          <p:spPr>
            <a:xfrm>
              <a:off x="1032457" y="3232598"/>
              <a:ext cx="2743200" cy="369332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</a:rPr>
                <a:t>Calms fight flight, freeze</a:t>
              </a: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FD7BB9E1-2BB4-4CA2-BB36-08C33B6592FC}"/>
                </a:ext>
              </a:extLst>
            </p:cNvPr>
            <p:cNvSpPr txBox="1"/>
            <p:nvPr/>
          </p:nvSpPr>
          <p:spPr>
            <a:xfrm>
              <a:off x="442174" y="6216204"/>
              <a:ext cx="3108100" cy="369332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</a:rPr>
                <a:t>Meaning of sensations </a:t>
              </a:r>
            </a:p>
          </p:txBody>
        </p:sp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B6228B83-3277-46B3-9014-F4B09EEB2F10}"/>
                </a:ext>
              </a:extLst>
            </p:cNvPr>
            <p:cNvSpPr txBox="1"/>
            <p:nvPr/>
          </p:nvSpPr>
          <p:spPr>
            <a:xfrm>
              <a:off x="1697864" y="5518598"/>
              <a:ext cx="2217313" cy="646331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>
                  <a:solidFill>
                    <a:srgbClr val="FF0000"/>
                  </a:solidFill>
                </a:rPr>
                <a:t>Filters what is important</a:t>
              </a:r>
            </a:p>
          </p:txBody>
        </p:sp>
        <p:cxnSp>
          <p:nvCxnSpPr>
            <p:cNvPr id="131" name="Straight Arrow Connector 130">
              <a:extLst>
                <a:ext uri="{FF2B5EF4-FFF2-40B4-BE49-F238E27FC236}">
                  <a16:creationId xmlns:a16="http://schemas.microsoft.com/office/drawing/2014/main" id="{9BACAA12-E5DC-4E76-B962-7BA49A5E9B50}"/>
                </a:ext>
              </a:extLst>
            </p:cNvPr>
            <p:cNvCxnSpPr/>
            <p:nvPr/>
          </p:nvCxnSpPr>
          <p:spPr>
            <a:xfrm flipH="1">
              <a:off x="4077237" y="4307981"/>
              <a:ext cx="418562" cy="279044"/>
            </a:xfrm>
            <a:prstGeom prst="straightConnector1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0943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D0CDD8F-D817-43E5-9F36-E53A830960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94981" y="1799354"/>
            <a:ext cx="4039383" cy="1741015"/>
          </a:xfrm>
        </p:spPr>
        <p:txBody>
          <a:bodyPr anchor="t" anchorCtr="0"/>
          <a:lstStyle/>
          <a:p>
            <a:r>
              <a:rPr lang="en-GB" sz="1600">
                <a:hlinkClick r:id="rId3"/>
              </a:rPr>
              <a:t>www.</a:t>
            </a:r>
            <a:r>
              <a:rPr lang="en-GB" sz="1600" b="1">
                <a:hlinkClick r:id="rId3"/>
              </a:rPr>
              <a:t>youngminds.org.uk</a:t>
            </a:r>
            <a:endParaRPr lang="en-GB" sz="1600" b="1"/>
          </a:p>
          <a:p>
            <a:r>
              <a:rPr lang="en-GB" sz="1600" b="1"/>
              <a:t>Young Minds </a:t>
            </a:r>
            <a:r>
              <a:rPr lang="en-GB"/>
              <a:t>support children and young people’s mental health.  Their website contains a huge amount of information and support for parents, and young people, including support groups and a parents helpline.</a:t>
            </a:r>
            <a:endParaRPr lang="en-GB" sz="1600" b="1"/>
          </a:p>
          <a:p>
            <a:endParaRPr lang="en-GB" sz="1600" b="1"/>
          </a:p>
          <a:p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A4156B7-CFD3-4547-9E19-4F614D3C9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BAF8-1A8C-447D-843F-F045E913D738}" type="slidenum">
              <a:rPr lang="en-GB" smtClean="0"/>
              <a:t>16</a:t>
            </a:fld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448D4A0-283E-4E06-9F82-531A423C82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>
                <a:solidFill>
                  <a:schemeClr val="tx2"/>
                </a:solidFill>
              </a:rPr>
              <a:t>Resources</a:t>
            </a:r>
            <a:br>
              <a:rPr lang="en-GB"/>
            </a:br>
            <a:endParaRPr lang="en-GB"/>
          </a:p>
        </p:txBody>
      </p:sp>
      <p:pic>
        <p:nvPicPr>
          <p:cNvPr id="11" name="Picture 10" descr="A picture containing text, yellow, fruit drink&#10;&#10;Description automatically generated">
            <a:extLst>
              <a:ext uri="{FF2B5EF4-FFF2-40B4-BE49-F238E27FC236}">
                <a16:creationId xmlns:a16="http://schemas.microsoft.com/office/drawing/2014/main" id="{56282079-5445-415B-BAB6-D4062515C2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14" y="1726124"/>
            <a:ext cx="1423431" cy="152510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A566B92-E74C-45D4-AD1D-3416E136F2AC}"/>
              </a:ext>
            </a:extLst>
          </p:cNvPr>
          <p:cNvSpPr txBox="1"/>
          <p:nvPr/>
        </p:nvSpPr>
        <p:spPr>
          <a:xfrm>
            <a:off x="1370242" y="5185860"/>
            <a:ext cx="364061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>
                <a:solidFill>
                  <a:schemeClr val="tx2"/>
                </a:solidFill>
              </a:rPr>
              <a:t>www.partnershipforchildren.org.uk </a:t>
            </a:r>
          </a:p>
          <a:p>
            <a:r>
              <a:rPr lang="en-GB" sz="1400">
                <a:solidFill>
                  <a:schemeClr val="tx2"/>
                </a:solidFill>
              </a:rPr>
              <a:t>Has some great resources for parents to use with children around understanding emotions  </a:t>
            </a:r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8DCFA72-AA37-4FF5-B187-B3EC4547F7DE}"/>
              </a:ext>
            </a:extLst>
          </p:cNvPr>
          <p:cNvSpPr txBox="1"/>
          <p:nvPr/>
        </p:nvSpPr>
        <p:spPr>
          <a:xfrm>
            <a:off x="6907681" y="2245366"/>
            <a:ext cx="462210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>
                <a:solidFill>
                  <a:schemeClr val="tx2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www.familylives.org.uk</a:t>
            </a:r>
            <a:endParaRPr lang="en-GB" sz="1600" b="1">
              <a:solidFill>
                <a:schemeClr val="tx2"/>
              </a:solidFill>
            </a:endParaRPr>
          </a:p>
          <a:p>
            <a:r>
              <a:rPr lang="en-GB" sz="1400">
                <a:solidFill>
                  <a:schemeClr val="tx2"/>
                </a:solidFill>
              </a:rPr>
              <a:t>Family lives has information and support for all areas of parenting, child development and family life, including some excellent advice on behaviour and wellbeing.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EAEE9BC9-CD22-4EA5-BA91-08D01BF8FD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7844" y="1154210"/>
            <a:ext cx="2809875" cy="952500"/>
          </a:xfrm>
          <a:prstGeom prst="rect">
            <a:avLst/>
          </a:prstGeom>
        </p:spPr>
      </p:pic>
      <p:pic>
        <p:nvPicPr>
          <p:cNvPr id="6" name="Picture 5" descr="Text&#10;&#10;Description automatically generated with medium confidence">
            <a:extLst>
              <a:ext uri="{FF2B5EF4-FFF2-40B4-BE49-F238E27FC236}">
                <a16:creationId xmlns:a16="http://schemas.microsoft.com/office/drawing/2014/main" id="{64709BB8-46FE-4A94-9E4A-05347DDA82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929" y="3778966"/>
            <a:ext cx="2857500" cy="13716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152AAC6-D35A-40A3-8F8F-D942B41E46EA}"/>
              </a:ext>
            </a:extLst>
          </p:cNvPr>
          <p:cNvSpPr txBox="1"/>
          <p:nvPr/>
        </p:nvSpPr>
        <p:spPr>
          <a:xfrm>
            <a:off x="5889457" y="5175319"/>
            <a:ext cx="610001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>
                <a:solidFill>
                  <a:schemeClr val="tx2"/>
                </a:solidFill>
              </a:rPr>
              <a:t>https://www.mindworks-surrey.org/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1CBAF4-336E-4C90-B784-70236D84CD6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94287" y="3816743"/>
            <a:ext cx="3932572" cy="12960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26A8F1E-9D56-4C95-B17B-FD4D07313228}"/>
              </a:ext>
            </a:extLst>
          </p:cNvPr>
          <p:cNvSpPr txBox="1"/>
          <p:nvPr/>
        </p:nvSpPr>
        <p:spPr>
          <a:xfrm>
            <a:off x="5994287" y="5513873"/>
            <a:ext cx="375986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i="0">
                <a:solidFill>
                  <a:schemeClr val="tx2"/>
                </a:solidFill>
                <a:effectLst/>
              </a:rPr>
              <a:t>The new emotional wellbeing and mental health service for children and young people in Surrey.</a:t>
            </a:r>
            <a:endParaRPr lang="en-GB" sz="1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7396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D782B88-795B-4640-8396-649E9A2D5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Feedback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00577DE-33C3-4C9A-AB49-1DF7E937B2D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49730" y="1597027"/>
            <a:ext cx="8005762" cy="4383088"/>
          </a:xfrm>
        </p:spPr>
        <p:txBody>
          <a:bodyPr/>
          <a:lstStyle/>
          <a:p>
            <a:pPr lvl="1"/>
            <a:endParaRPr lang="en-US"/>
          </a:p>
          <a:p>
            <a:endParaRPr lang="en-GB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7CCEB16-8AE7-4818-ACA3-8171E53295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E90BAF8-1A8C-447D-843F-F045E913D738}" type="slidenum">
              <a:rPr lang="en-GB" smtClean="0"/>
              <a:pPr/>
              <a:t>17</a:t>
            </a:fld>
            <a:endParaRPr lang="en-GB"/>
          </a:p>
        </p:txBody>
      </p:sp>
      <p:sp>
        <p:nvSpPr>
          <p:cNvPr id="8" name="AutoShape 2" descr="Supporting Your Child's Emotional Wellbeing and Mental Health">
            <a:extLst>
              <a:ext uri="{FF2B5EF4-FFF2-40B4-BE49-F238E27FC236}">
                <a16:creationId xmlns:a16="http://schemas.microsoft.com/office/drawing/2014/main" id="{EDC82B9A-B92D-4D7C-87F7-35ED297A2FF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556846"/>
            <a:ext cx="3024554" cy="3024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4" descr="Supporting Your Child's Emotional Wellbeing and Mental Health">
            <a:extLst>
              <a:ext uri="{FF2B5EF4-FFF2-40B4-BE49-F238E27FC236}">
                <a16:creationId xmlns:a16="http://schemas.microsoft.com/office/drawing/2014/main" id="{55799FD0-6741-4E55-87DD-D60379E710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24554" cy="3024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6" descr="Supporting Your Child's Emotional Wellbeing and Mental Health">
            <a:extLst>
              <a:ext uri="{FF2B5EF4-FFF2-40B4-BE49-F238E27FC236}">
                <a16:creationId xmlns:a16="http://schemas.microsoft.com/office/drawing/2014/main" id="{A13EBE3A-3A3F-43F9-A14E-6C203580232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096200" y="5076297"/>
            <a:ext cx="172642" cy="172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Supporting Your Child's Emotional Wellbeing and Mental Health">
            <a:extLst>
              <a:ext uri="{FF2B5EF4-FFF2-40B4-BE49-F238E27FC236}">
                <a16:creationId xmlns:a16="http://schemas.microsoft.com/office/drawing/2014/main" id="{8705996C-189A-479D-999C-8A13083DA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600" y="1799697"/>
            <a:ext cx="3884446" cy="3884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7205573-8AF6-4FF6-9331-4B475EC11A42}"/>
              </a:ext>
            </a:extLst>
          </p:cNvPr>
          <p:cNvSpPr txBox="1"/>
          <p:nvPr/>
        </p:nvSpPr>
        <p:spPr>
          <a:xfrm>
            <a:off x="961292" y="1992923"/>
            <a:ext cx="47009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Your feedback is really important to us.  Without it we can’t access funding to continue our work with other families, schools and young people.</a:t>
            </a:r>
          </a:p>
          <a:p>
            <a:endParaRPr lang="en-GB"/>
          </a:p>
          <a:p>
            <a:r>
              <a:rPr lang="en-GB"/>
              <a:t>We would be really grateful if you could take 2 minutes to fill out the feedback form. </a:t>
            </a:r>
          </a:p>
        </p:txBody>
      </p:sp>
    </p:spTree>
    <p:extLst>
      <p:ext uri="{BB962C8B-B14F-4D97-AF65-F5344CB8AC3E}">
        <p14:creationId xmlns:p14="http://schemas.microsoft.com/office/powerpoint/2010/main" val="42751812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B3FE0-E4D8-487C-ACC4-A945F1E370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04097" y="1874365"/>
            <a:ext cx="5772150" cy="1979612"/>
          </a:xfrm>
        </p:spPr>
        <p:txBody>
          <a:bodyPr>
            <a:normAutofit fontScale="90000"/>
          </a:bodyPr>
          <a:lstStyle/>
          <a:p>
            <a:r>
              <a:rPr lang="en-US" sz="8800"/>
              <a:t>Thank you!</a:t>
            </a:r>
            <a:endParaRPr lang="en-GB" sz="880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29908DEC-E9E8-4A85-9876-E328752E2C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359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ikon">
      <a:dk1>
        <a:srgbClr val="080808"/>
      </a:dk1>
      <a:lt1>
        <a:srgbClr val="FFFFFF"/>
      </a:lt1>
      <a:dk2>
        <a:srgbClr val="0057B8"/>
      </a:dk2>
      <a:lt2>
        <a:srgbClr val="84BD00"/>
      </a:lt2>
      <a:accent1>
        <a:srgbClr val="C6007E"/>
      </a:accent1>
      <a:accent2>
        <a:srgbClr val="00B0CA"/>
      </a:accent2>
      <a:accent3>
        <a:srgbClr val="A5A5A5"/>
      </a:accent3>
      <a:accent4>
        <a:srgbClr val="7F7F7F"/>
      </a:accent4>
      <a:accent5>
        <a:srgbClr val="262626"/>
      </a:accent5>
      <a:accent6>
        <a:srgbClr val="7F7F7F"/>
      </a:accent6>
      <a:hlink>
        <a:srgbClr val="0563C1"/>
      </a:hlink>
      <a:folHlink>
        <a:srgbClr val="954F72"/>
      </a:folHlink>
    </a:clrScheme>
    <a:fontScheme name="Eikon">
      <a:majorFont>
        <a:latin typeface="Open Sans Semibold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4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AAD26784-52DE-403F-B894-0C1D07BC4A10}">
  <we:reference id="wa104051163" version="1.2.0.3" store="en-US" storeType="OMEX"/>
  <we:alternateReferences>
    <we:reference id="WA104051163" version="1.2.0.3" store="WA104051163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BADB15C8C08041B4354168ECED48DE" ma:contentTypeVersion="13" ma:contentTypeDescription="Create a new document." ma:contentTypeScope="" ma:versionID="4ccdb503cc8f2490916b1d5417eb3666">
  <xsd:schema xmlns:xsd="http://www.w3.org/2001/XMLSchema" xmlns:xs="http://www.w3.org/2001/XMLSchema" xmlns:p="http://schemas.microsoft.com/office/2006/metadata/properties" xmlns:ns2="776402f0-4fcb-456a-9af7-21edb44ab6a7" xmlns:ns3="1e22632d-3d3a-4cb9-ac57-28ed38e1b1c6" targetNamespace="http://schemas.microsoft.com/office/2006/metadata/properties" ma:root="true" ma:fieldsID="188ea7fa459d68b9f3eada3e974a436c" ns2:_="" ns3:_="">
    <xsd:import namespace="776402f0-4fcb-456a-9af7-21edb44ab6a7"/>
    <xsd:import namespace="1e22632d-3d3a-4cb9-ac57-28ed38e1b1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6402f0-4fcb-456a-9af7-21edb44ab6a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22632d-3d3a-4cb9-ac57-28ed38e1b1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30023A6-0D6C-4B31-B9CC-8AD5B0B3F0D4}">
  <ds:schemaRefs>
    <ds:schemaRef ds:uri="1e22632d-3d3a-4cb9-ac57-28ed38e1b1c6"/>
    <ds:schemaRef ds:uri="776402f0-4fcb-456a-9af7-21edb44ab6a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02FD65-7F03-46C8-ACE0-A3F7F6F670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F5F9E93-D209-468C-97D4-7969DF6E7BF4}">
  <ds:schemaRefs>
    <ds:schemaRef ds:uri="http://purl.org/dc/dcmitype/"/>
    <ds:schemaRef ds:uri="http://www.w3.org/XML/1998/namespace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1e22632d-3d3a-4cb9-ac57-28ed38e1b1c6"/>
    <ds:schemaRef ds:uri="776402f0-4fcb-456a-9af7-21edb44ab6a7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885</Words>
  <Application>Microsoft Office PowerPoint</Application>
  <PresentationFormat>Widescreen</PresentationFormat>
  <Paragraphs>180</Paragraphs>
  <Slides>18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Open Sans</vt:lpstr>
      <vt:lpstr>Open Sans Light</vt:lpstr>
      <vt:lpstr>Open Sans Semibold</vt:lpstr>
      <vt:lpstr>Office Theme</vt:lpstr>
      <vt:lpstr>Introduction to Supporting Your Child’s Emotional Wellbeing </vt:lpstr>
      <vt:lpstr>PowerPoint Presentation</vt:lpstr>
      <vt:lpstr>Welcome</vt:lpstr>
      <vt:lpstr>Aims of The Session</vt:lpstr>
      <vt:lpstr>What is Wellbeing?</vt:lpstr>
      <vt:lpstr>Childhood Brain Development</vt:lpstr>
      <vt:lpstr>PowerPoint Presentation</vt:lpstr>
      <vt:lpstr>PowerPoint Presentation</vt:lpstr>
      <vt:lpstr>Brain-Body  Connection Children</vt:lpstr>
      <vt:lpstr>PowerPoint Presentation</vt:lpstr>
      <vt:lpstr>Sleep</vt:lpstr>
      <vt:lpstr>Sleep – Practical Tips</vt:lpstr>
      <vt:lpstr>Communication and Connection</vt:lpstr>
      <vt:lpstr>The importance of play</vt:lpstr>
      <vt:lpstr>5 Ways  To Wellbeing</vt:lpstr>
      <vt:lpstr>Resources </vt:lpstr>
      <vt:lpstr>Feedback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Supporting Your Child’s Emotional Wellbeing </dc:title>
  <dc:creator>Helen Robertson</dc:creator>
  <cp:lastModifiedBy>Caitlyn Vanderbrugge</cp:lastModifiedBy>
  <cp:revision>4</cp:revision>
  <dcterms:created xsi:type="dcterms:W3CDTF">2021-01-29T11:38:06Z</dcterms:created>
  <dcterms:modified xsi:type="dcterms:W3CDTF">2022-04-29T13:56:21Z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0x0101004FBADB15C8C08041B4354168ECED48DE</vt:lpwstr>
  </property>
</Properties>
</file>